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handoutMasterIdLst>
    <p:handoutMasterId r:id="rId43"/>
  </p:handoutMasterIdLst>
  <p:sldIdLst>
    <p:sldId id="340" r:id="rId5"/>
    <p:sldId id="341" r:id="rId6"/>
    <p:sldId id="342" r:id="rId7"/>
    <p:sldId id="343" r:id="rId8"/>
    <p:sldId id="356" r:id="rId9"/>
    <p:sldId id="346" r:id="rId10"/>
    <p:sldId id="344" r:id="rId11"/>
    <p:sldId id="357" r:id="rId12"/>
    <p:sldId id="351" r:id="rId13"/>
    <p:sldId id="347" r:id="rId14"/>
    <p:sldId id="352" r:id="rId15"/>
    <p:sldId id="348" r:id="rId16"/>
    <p:sldId id="359" r:id="rId17"/>
    <p:sldId id="380" r:id="rId18"/>
    <p:sldId id="367" r:id="rId19"/>
    <p:sldId id="368" r:id="rId20"/>
    <p:sldId id="377" r:id="rId21"/>
    <p:sldId id="365" r:id="rId22"/>
    <p:sldId id="381" r:id="rId23"/>
    <p:sldId id="369" r:id="rId24"/>
    <p:sldId id="358" r:id="rId25"/>
    <p:sldId id="366" r:id="rId26"/>
    <p:sldId id="375" r:id="rId27"/>
    <p:sldId id="350" r:id="rId28"/>
    <p:sldId id="374" r:id="rId29"/>
    <p:sldId id="370" r:id="rId30"/>
    <p:sldId id="373" r:id="rId31"/>
    <p:sldId id="372" r:id="rId32"/>
    <p:sldId id="376" r:id="rId33"/>
    <p:sldId id="360" r:id="rId34"/>
    <p:sldId id="361" r:id="rId35"/>
    <p:sldId id="362" r:id="rId36"/>
    <p:sldId id="363" r:id="rId37"/>
    <p:sldId id="364" r:id="rId38"/>
    <p:sldId id="378" r:id="rId39"/>
    <p:sldId id="379" r:id="rId40"/>
    <p:sldId id="35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FFFFFF"/>
    <a:srgbClr val="000F2E"/>
    <a:srgbClr val="F9E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E171933-4619-4E11-9A3F-F7608DF75F80}">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A8C03FBB-4A75-4460-AEA6-DEAEB9C61496}">
      <dgm:prSet phldrT="[Text]"/>
      <dgm:spPr/>
      <dgm:t>
        <a:bodyPr/>
        <a:lstStyle/>
        <a:p>
          <a:pPr rtl="0"/>
          <a:r>
            <a:rPr lang="en-US">
              <a:latin typeface="Verdana"/>
              <a:ea typeface="Verdana"/>
            </a:rPr>
            <a:t>A:</a:t>
          </a:r>
          <a:r>
            <a:rPr lang="en-US" b="0">
              <a:latin typeface="Verdana"/>
              <a:ea typeface="+mj-lt"/>
              <a:cs typeface="+mj-lt"/>
            </a:rPr>
            <a:t> </a:t>
          </a:r>
          <a:br>
            <a:rPr lang="en-US" b="0">
              <a:latin typeface="Verdana"/>
              <a:ea typeface="+mj-lt"/>
              <a:cs typeface="+mj-lt"/>
            </a:rPr>
          </a:br>
          <a:r>
            <a:rPr lang="en-US" b="0">
              <a:latin typeface="Verdana"/>
              <a:ea typeface="Calibri"/>
              <a:cs typeface="Calibri"/>
            </a:rPr>
            <a:t>Drinking Water</a:t>
          </a:r>
        </a:p>
      </dgm:t>
    </dgm:pt>
    <dgm:pt modelId="{4E972F7F-4B1B-47AA-A25B-1FFC561F1C76}" type="parTrans" cxnId="{D3D81948-D963-4D1E-AE16-9705EAF510FC}">
      <dgm:prSet/>
      <dgm:spPr/>
      <dgm:t>
        <a:bodyPr/>
        <a:lstStyle/>
        <a:p>
          <a:endParaRPr lang="en-US" sz="1800">
            <a:latin typeface="+mj-lt"/>
          </a:endParaRPr>
        </a:p>
      </dgm:t>
    </dgm:pt>
    <dgm:pt modelId="{67361508-930A-4A23-8CFC-BB56DA645C3C}" type="sibTrans" cxnId="{D3D81948-D963-4D1E-AE16-9705EAF510FC}">
      <dgm:prSet/>
      <dgm:spPr/>
      <dgm:t>
        <a:bodyPr/>
        <a:lstStyle/>
        <a:p>
          <a:endParaRPr lang="en-US">
            <a:latin typeface="+mj-lt"/>
          </a:endParaRPr>
        </a:p>
      </dgm:t>
    </dgm:pt>
    <dgm:pt modelId="{8A04F340-E8E1-4146-9905-E7ADCAEAABD7}">
      <dgm:prSet phldrT="[Text]"/>
      <dgm:spPr/>
      <dgm:t>
        <a:bodyPr/>
        <a:lstStyle/>
        <a:p>
          <a:r>
            <a:rPr lang="en-US">
              <a:latin typeface="Verdana"/>
              <a:ea typeface="Verdana"/>
            </a:rPr>
            <a:t>Drinking water source after conventional treatment and disinfection</a:t>
          </a:r>
        </a:p>
      </dgm:t>
    </dgm:pt>
    <dgm:pt modelId="{4EBD5EC2-45ED-4ED6-8376-97D155A911AE}" type="parTrans" cxnId="{E636BFFB-0404-4D4B-B3F0-C64FDFD9DDEF}">
      <dgm:prSet/>
      <dgm:spPr/>
      <dgm:t>
        <a:bodyPr/>
        <a:lstStyle/>
        <a:p>
          <a:endParaRPr lang="en-US" sz="1800">
            <a:latin typeface="+mj-lt"/>
          </a:endParaRPr>
        </a:p>
      </dgm:t>
    </dgm:pt>
    <dgm:pt modelId="{F9CD2A04-6A34-4104-A971-391788B88F55}" type="sibTrans" cxnId="{E636BFFB-0404-4D4B-B3F0-C64FDFD9DDEF}">
      <dgm:prSet/>
      <dgm:spPr/>
      <dgm:t>
        <a:bodyPr/>
        <a:lstStyle/>
        <a:p>
          <a:endParaRPr lang="en-US">
            <a:latin typeface="+mj-lt"/>
          </a:endParaRPr>
        </a:p>
      </dgm:t>
    </dgm:pt>
    <dgm:pt modelId="{D2FE027B-4161-41E1-B4D4-02AECB2E3FA0}">
      <dgm:prSet phldrT="[Text]"/>
      <dgm:spPr/>
      <dgm:t>
        <a:bodyPr/>
        <a:lstStyle/>
        <a:p>
          <a:pPr rtl="0"/>
          <a:r>
            <a:rPr lang="en-US">
              <a:latin typeface="Verdana"/>
              <a:ea typeface="Verdana"/>
            </a:rPr>
            <a:t>D: </a:t>
          </a:r>
          <a:br>
            <a:rPr lang="en-US">
              <a:latin typeface="Verdana"/>
              <a:ea typeface="Verdana"/>
            </a:rPr>
          </a:br>
          <a:r>
            <a:rPr lang="en-US">
              <a:latin typeface="Verdana"/>
              <a:ea typeface="Verdana"/>
            </a:rPr>
            <a:t>Aquatic Life</a:t>
          </a:r>
        </a:p>
      </dgm:t>
    </dgm:pt>
    <dgm:pt modelId="{88680CFE-3CE0-4842-B3D3-716D3B671238}" type="parTrans" cxnId="{4F4F82A2-02F1-492B-96C1-46C070BEFCE3}">
      <dgm:prSet/>
      <dgm:spPr/>
      <dgm:t>
        <a:bodyPr/>
        <a:lstStyle/>
        <a:p>
          <a:endParaRPr lang="en-US" sz="1800">
            <a:latin typeface="+mj-lt"/>
          </a:endParaRPr>
        </a:p>
      </dgm:t>
    </dgm:pt>
    <dgm:pt modelId="{4D59E06B-629C-40B5-96D3-423B7A56C945}" type="sibTrans" cxnId="{4F4F82A2-02F1-492B-96C1-46C070BEFCE3}">
      <dgm:prSet/>
      <dgm:spPr/>
      <dgm:t>
        <a:bodyPr/>
        <a:lstStyle/>
        <a:p>
          <a:endParaRPr lang="en-US">
            <a:latin typeface="+mj-lt"/>
          </a:endParaRPr>
        </a:p>
      </dgm:t>
    </dgm:pt>
    <dgm:pt modelId="{2BE415B7-7185-4956-8487-237B40BC0EE5}">
      <dgm:prSet phldrT="[Text]"/>
      <dgm:spPr/>
      <dgm:t>
        <a:bodyPr/>
        <a:lstStyle/>
        <a:p>
          <a:pPr rtl="0"/>
          <a:r>
            <a:rPr lang="en-US">
              <a:latin typeface="Verdana"/>
              <a:ea typeface="Calibri"/>
              <a:cs typeface="Calibri"/>
            </a:rPr>
            <a:t> </a:t>
          </a:r>
          <a:r>
            <a:rPr lang="en-US">
              <a:latin typeface="Verdana"/>
              <a:ea typeface="Verdana"/>
            </a:rPr>
            <a:t>Propagation of Wild life and Fisheries</a:t>
          </a:r>
        </a:p>
      </dgm:t>
    </dgm:pt>
    <dgm:pt modelId="{A38E847E-0D1D-4F40-9A71-4D5999ADE08B}" type="parTrans" cxnId="{CB32A309-9CA9-4554-941D-519A91A9E733}">
      <dgm:prSet/>
      <dgm:spPr/>
      <dgm:t>
        <a:bodyPr/>
        <a:lstStyle/>
        <a:p>
          <a:endParaRPr lang="en-US" sz="1800">
            <a:latin typeface="+mj-lt"/>
          </a:endParaRPr>
        </a:p>
      </dgm:t>
    </dgm:pt>
    <dgm:pt modelId="{F0D1C61C-E3F2-49BA-A2D8-C04A81308E5D}" type="sibTrans" cxnId="{CB32A309-9CA9-4554-941D-519A91A9E733}">
      <dgm:prSet/>
      <dgm:spPr/>
      <dgm:t>
        <a:bodyPr/>
        <a:lstStyle/>
        <a:p>
          <a:endParaRPr lang="en-US">
            <a:latin typeface="+mj-lt"/>
          </a:endParaRPr>
        </a:p>
      </dgm:t>
    </dgm:pt>
    <dgm:pt modelId="{C216DA90-361B-4585-BFED-FCCC3319A6CC}">
      <dgm:prSet phldr="0"/>
      <dgm:spPr/>
      <dgm:t>
        <a:bodyPr/>
        <a:lstStyle/>
        <a:p>
          <a:pPr rtl="0"/>
          <a:r>
            <a:rPr lang="en-US" b="0">
              <a:latin typeface="Verdana"/>
              <a:ea typeface="Verdana"/>
            </a:rPr>
            <a:t>C: </a:t>
          </a:r>
          <a:br>
            <a:rPr lang="en-US" b="0">
              <a:latin typeface="Verdana"/>
              <a:ea typeface="Verdana"/>
            </a:rPr>
          </a:br>
          <a:r>
            <a:rPr lang="en-US" b="0">
              <a:latin typeface="Verdana"/>
              <a:ea typeface="Verdana"/>
            </a:rPr>
            <a:t>Drinking Water</a:t>
          </a:r>
        </a:p>
      </dgm:t>
    </dgm:pt>
    <dgm:pt modelId="{BAF49998-EC28-4A0F-94CB-F0B861465AE6}" type="parTrans" cxnId="{E06069BA-D210-4C31-A4E5-F5346027A216}">
      <dgm:prSet/>
      <dgm:spPr/>
      <dgm:t>
        <a:bodyPr/>
        <a:lstStyle/>
        <a:p>
          <a:endParaRPr lang="en-US"/>
        </a:p>
      </dgm:t>
    </dgm:pt>
    <dgm:pt modelId="{B54D54F5-8092-48E6-97AE-8782559A5E99}" type="sibTrans" cxnId="{E06069BA-D210-4C31-A4E5-F5346027A216}">
      <dgm:prSet/>
      <dgm:spPr/>
      <dgm:t>
        <a:bodyPr/>
        <a:lstStyle/>
        <a:p>
          <a:endParaRPr lang="en-US"/>
        </a:p>
      </dgm:t>
    </dgm:pt>
    <dgm:pt modelId="{5401176E-8DCD-4AE5-9D2F-3288AB50CBE1}">
      <dgm:prSet phldr="0"/>
      <dgm:spPr/>
      <dgm:t>
        <a:bodyPr/>
        <a:lstStyle/>
        <a:p>
          <a:r>
            <a:rPr lang="en-US" b="0">
              <a:latin typeface="Verdana"/>
              <a:ea typeface="+mj-lt"/>
              <a:cs typeface="+mj-lt"/>
            </a:rPr>
            <a:t>E</a:t>
          </a:r>
          <a:r>
            <a:rPr lang="en-US">
              <a:latin typeface="Verdana"/>
              <a:ea typeface="Verdana"/>
            </a:rPr>
            <a:t>: </a:t>
          </a:r>
          <a:br>
            <a:rPr lang="en-US">
              <a:latin typeface="Verdana"/>
              <a:ea typeface="Verdana"/>
            </a:rPr>
          </a:br>
          <a:r>
            <a:rPr lang="en-US">
              <a:latin typeface="Verdana"/>
              <a:ea typeface="Verdana"/>
            </a:rPr>
            <a:t>Agriculture and </a:t>
          </a:r>
          <a:r>
            <a:rPr lang="en-US">
              <a:latin typeface="Verdana"/>
              <a:ea typeface="+mj-lt"/>
              <a:cs typeface="+mj-lt"/>
            </a:rPr>
            <a:t>Industrial</a:t>
          </a:r>
        </a:p>
      </dgm:t>
    </dgm:pt>
    <dgm:pt modelId="{D0FEEFEE-899C-489A-9200-C49E19A39472}" type="parTrans" cxnId="{8D905D55-4A27-4C1C-B360-2E7FD6BB961B}">
      <dgm:prSet/>
      <dgm:spPr/>
      <dgm:t>
        <a:bodyPr/>
        <a:lstStyle/>
        <a:p>
          <a:endParaRPr lang="en-US"/>
        </a:p>
      </dgm:t>
    </dgm:pt>
    <dgm:pt modelId="{FC761536-053D-4205-9A16-1F3E07D58631}" type="sibTrans" cxnId="{8D905D55-4A27-4C1C-B360-2E7FD6BB961B}">
      <dgm:prSet/>
      <dgm:spPr/>
      <dgm:t>
        <a:bodyPr/>
        <a:lstStyle/>
        <a:p>
          <a:endParaRPr lang="en-US"/>
        </a:p>
      </dgm:t>
    </dgm:pt>
    <dgm:pt modelId="{2CE1B7B1-225E-48ED-A4FA-460A199AC937}">
      <dgm:prSet phldr="0"/>
      <dgm:spPr/>
      <dgm:t>
        <a:bodyPr/>
        <a:lstStyle/>
        <a:p>
          <a:pPr rtl="0"/>
          <a:r>
            <a:rPr lang="en-US" b="0">
              <a:latin typeface="Verdana"/>
              <a:ea typeface="Calibri"/>
              <a:cs typeface="Calibri"/>
            </a:rPr>
            <a:t>Total Coliforms Organism MPN/100ml shall be 50 or less </a:t>
          </a:r>
        </a:p>
      </dgm:t>
    </dgm:pt>
    <dgm:pt modelId="{F41BD054-D037-4486-AF41-264E4C11FAA5}" type="parTrans" cxnId="{1BB3D6B5-F258-4D75-AD61-160EC51A964F}">
      <dgm:prSet/>
      <dgm:spPr/>
      <dgm:t>
        <a:bodyPr/>
        <a:lstStyle/>
        <a:p>
          <a:endParaRPr lang="en-US"/>
        </a:p>
      </dgm:t>
    </dgm:pt>
    <dgm:pt modelId="{9967568F-D7BB-4844-BE91-AD7F61FCB51B}" type="sibTrans" cxnId="{1BB3D6B5-F258-4D75-AD61-160EC51A964F}">
      <dgm:prSet/>
      <dgm:spPr/>
      <dgm:t>
        <a:bodyPr/>
        <a:lstStyle/>
        <a:p>
          <a:endParaRPr lang="en-US"/>
        </a:p>
      </dgm:t>
    </dgm:pt>
    <dgm:pt modelId="{A6E4322D-B09A-4861-80C5-87749CA57388}">
      <dgm:prSet phldr="0"/>
      <dgm:spPr/>
      <dgm:t>
        <a:bodyPr/>
        <a:lstStyle/>
        <a:p>
          <a:pPr rtl="0"/>
          <a:r>
            <a:rPr lang="en-US" b="0">
              <a:latin typeface="Verdana"/>
              <a:ea typeface="Calibri"/>
              <a:cs typeface="Calibri"/>
            </a:rPr>
            <a:t>Drinking Water Source without conventional treatment but after disinfection</a:t>
          </a:r>
        </a:p>
      </dgm:t>
    </dgm:pt>
    <dgm:pt modelId="{7394196D-C2B9-46A7-995B-E76A47473A4E}" type="parTrans" cxnId="{2863A5DA-2CF9-4CFC-ACB6-98904C2179C1}">
      <dgm:prSet/>
      <dgm:spPr/>
      <dgm:t>
        <a:bodyPr/>
        <a:lstStyle/>
        <a:p>
          <a:endParaRPr lang="en-US"/>
        </a:p>
      </dgm:t>
    </dgm:pt>
    <dgm:pt modelId="{5C43AE16-1CA6-4450-8216-E488049D9071}" type="sibTrans" cxnId="{2863A5DA-2CF9-4CFC-ACB6-98904C2179C1}">
      <dgm:prSet/>
      <dgm:spPr/>
      <dgm:t>
        <a:bodyPr/>
        <a:lstStyle/>
        <a:p>
          <a:endParaRPr lang="en-US"/>
        </a:p>
      </dgm:t>
    </dgm:pt>
    <dgm:pt modelId="{F6A136CC-77D0-4791-B224-7B7075735667}">
      <dgm:prSet phldr="0"/>
      <dgm:spPr/>
      <dgm:t>
        <a:bodyPr/>
        <a:lstStyle/>
        <a:p>
          <a:pPr rtl="0"/>
          <a:r>
            <a:rPr lang="en-US" b="0">
              <a:latin typeface="Verdana"/>
              <a:ea typeface="Calibri"/>
              <a:cs typeface="Calibri"/>
            </a:rPr>
            <a:t>pH between 6.5 and 8.5 </a:t>
          </a:r>
        </a:p>
      </dgm:t>
    </dgm:pt>
    <dgm:pt modelId="{CF393128-192A-45D7-9AE9-BB3B54170100}" type="parTrans" cxnId="{8BF0430F-7A24-4562-B4F8-1371BBEE38C6}">
      <dgm:prSet/>
      <dgm:spPr/>
      <dgm:t>
        <a:bodyPr/>
        <a:lstStyle/>
        <a:p>
          <a:endParaRPr lang="en-US"/>
        </a:p>
      </dgm:t>
    </dgm:pt>
    <dgm:pt modelId="{859849C8-D6E9-442F-978F-7AF38113EAEC}" type="sibTrans" cxnId="{8BF0430F-7A24-4562-B4F8-1371BBEE38C6}">
      <dgm:prSet/>
      <dgm:spPr/>
      <dgm:t>
        <a:bodyPr/>
        <a:lstStyle/>
        <a:p>
          <a:endParaRPr lang="en-US"/>
        </a:p>
      </dgm:t>
    </dgm:pt>
    <dgm:pt modelId="{5C4C9E85-0FD5-4B7A-9B20-2B9FDE64E923}">
      <dgm:prSet phldr="0"/>
      <dgm:spPr/>
      <dgm:t>
        <a:bodyPr/>
        <a:lstStyle/>
        <a:p>
          <a:pPr rtl="0"/>
          <a:r>
            <a:rPr lang="en-US" b="0">
              <a:latin typeface="Verdana"/>
              <a:ea typeface="Calibri"/>
              <a:cs typeface="Calibri"/>
            </a:rPr>
            <a:t>Dissolved Oxygen 6mg/l or more </a:t>
          </a:r>
        </a:p>
      </dgm:t>
    </dgm:pt>
    <dgm:pt modelId="{80120F40-FE94-4C78-9083-3EAA5A5387C6}" type="parTrans" cxnId="{93A0F3F7-3950-4702-9405-56D868DAE2F2}">
      <dgm:prSet/>
      <dgm:spPr/>
      <dgm:t>
        <a:bodyPr/>
        <a:lstStyle/>
        <a:p>
          <a:endParaRPr lang="en-US"/>
        </a:p>
      </dgm:t>
    </dgm:pt>
    <dgm:pt modelId="{650E8072-F506-4C70-9EED-D483E9A83FFE}" type="sibTrans" cxnId="{93A0F3F7-3950-4702-9405-56D868DAE2F2}">
      <dgm:prSet/>
      <dgm:spPr/>
      <dgm:t>
        <a:bodyPr/>
        <a:lstStyle/>
        <a:p>
          <a:endParaRPr lang="en-US"/>
        </a:p>
      </dgm:t>
    </dgm:pt>
    <dgm:pt modelId="{735C4E7A-701F-4AF8-8351-D12064E73C82}">
      <dgm:prSet phldr="0"/>
      <dgm:spPr/>
      <dgm:t>
        <a:bodyPr/>
        <a:lstStyle/>
        <a:p>
          <a:pPr rtl="0"/>
          <a:r>
            <a:rPr lang="en-US" b="0">
              <a:latin typeface="Verdana"/>
              <a:ea typeface="Calibri"/>
              <a:cs typeface="Calibri"/>
            </a:rPr>
            <a:t>Biochemical Oxygen Demand 5 days 20C 2mg/l or less</a:t>
          </a:r>
        </a:p>
      </dgm:t>
    </dgm:pt>
    <dgm:pt modelId="{822169E2-82A6-47AE-BF90-00E33CA5A1B1}" type="parTrans" cxnId="{4A0867F4-EE50-42A8-9DD9-3607C8502394}">
      <dgm:prSet/>
      <dgm:spPr/>
      <dgm:t>
        <a:bodyPr/>
        <a:lstStyle/>
        <a:p>
          <a:endParaRPr lang="en-US"/>
        </a:p>
      </dgm:t>
    </dgm:pt>
    <dgm:pt modelId="{EE7058FB-E4B3-48C1-9522-455A4F2F6F2B}" type="sibTrans" cxnId="{4A0867F4-EE50-42A8-9DD9-3607C8502394}">
      <dgm:prSet/>
      <dgm:spPr/>
      <dgm:t>
        <a:bodyPr/>
        <a:lstStyle/>
        <a:p>
          <a:endParaRPr lang="en-US"/>
        </a:p>
      </dgm:t>
    </dgm:pt>
    <dgm:pt modelId="{78830D86-61B3-45D8-AB09-9102C3E3A975}">
      <dgm:prSet phldr="0"/>
      <dgm:spPr/>
      <dgm:t>
        <a:bodyPr/>
        <a:lstStyle/>
        <a:p>
          <a:pPr rtl="0"/>
          <a:r>
            <a:rPr lang="en-US" b="0">
              <a:latin typeface="Verdana"/>
              <a:ea typeface="Verdana"/>
            </a:rPr>
            <a:t>Outdoor bathing water (Organised)</a:t>
          </a:r>
        </a:p>
      </dgm:t>
    </dgm:pt>
    <dgm:pt modelId="{B5EC8C3C-F969-4BC2-8DEA-00FF7A2C8225}" type="parTrans" cxnId="{65A283E3-2C1D-4C2F-9E8A-4B6DD71F37F3}">
      <dgm:prSet/>
      <dgm:spPr/>
      <dgm:t>
        <a:bodyPr/>
        <a:lstStyle/>
        <a:p>
          <a:endParaRPr lang="en-US"/>
        </a:p>
      </dgm:t>
    </dgm:pt>
    <dgm:pt modelId="{FB95A6F2-0250-4A06-A560-1196A0BC4852}" type="sibTrans" cxnId="{65A283E3-2C1D-4C2F-9E8A-4B6DD71F37F3}">
      <dgm:prSet/>
      <dgm:spPr/>
      <dgm:t>
        <a:bodyPr/>
        <a:lstStyle/>
        <a:p>
          <a:endParaRPr lang="en-US"/>
        </a:p>
      </dgm:t>
    </dgm:pt>
    <dgm:pt modelId="{08C8E3AC-4CC1-4368-A820-37AE268E17D8}">
      <dgm:prSet phldr="0"/>
      <dgm:spPr/>
      <dgm:t>
        <a:bodyPr/>
        <a:lstStyle/>
        <a:p>
          <a:pPr rtl="0"/>
          <a:r>
            <a:rPr lang="en-US" b="0">
              <a:latin typeface="Verdana"/>
              <a:ea typeface="Calibri"/>
              <a:cs typeface="Calibri"/>
            </a:rPr>
            <a:t>pH between 6.5 and 8.5 </a:t>
          </a:r>
        </a:p>
      </dgm:t>
    </dgm:pt>
    <dgm:pt modelId="{10E64944-4ABB-46F7-A106-CC44EDCBA8A9}" type="parTrans" cxnId="{36D2556D-5AB3-433A-8F1B-13CEDEA7A9DE}">
      <dgm:prSet/>
      <dgm:spPr/>
      <dgm:t>
        <a:bodyPr/>
        <a:lstStyle/>
        <a:p>
          <a:endParaRPr lang="en-US"/>
        </a:p>
      </dgm:t>
    </dgm:pt>
    <dgm:pt modelId="{41026D20-B980-442C-961F-D8AD40A9ECB4}" type="sibTrans" cxnId="{36D2556D-5AB3-433A-8F1B-13CEDEA7A9DE}">
      <dgm:prSet/>
      <dgm:spPr/>
      <dgm:t>
        <a:bodyPr/>
        <a:lstStyle/>
        <a:p>
          <a:endParaRPr lang="en-US"/>
        </a:p>
      </dgm:t>
    </dgm:pt>
    <dgm:pt modelId="{26907BF6-4CFC-4B21-BEC9-94339D6AC93E}">
      <dgm:prSet phldr="0"/>
      <dgm:spPr/>
      <dgm:t>
        <a:bodyPr/>
        <a:lstStyle/>
        <a:p>
          <a:r>
            <a:rPr lang="en-US" b="0">
              <a:latin typeface="Verdana"/>
              <a:ea typeface="Calibri"/>
              <a:cs typeface="Calibri"/>
            </a:rPr>
            <a:t>Dissolved Oxygen 5mg/l or more </a:t>
          </a:r>
        </a:p>
      </dgm:t>
    </dgm:pt>
    <dgm:pt modelId="{94908D38-671D-4203-B166-22AA296B4768}" type="parTrans" cxnId="{2AA0D218-CCF5-4522-B24D-EB3C1A7AA0A1}">
      <dgm:prSet/>
      <dgm:spPr/>
      <dgm:t>
        <a:bodyPr/>
        <a:lstStyle/>
        <a:p>
          <a:endParaRPr lang="en-US"/>
        </a:p>
      </dgm:t>
    </dgm:pt>
    <dgm:pt modelId="{050260BD-2F95-4A4A-826E-98D6FC42371C}" type="sibTrans" cxnId="{2AA0D218-CCF5-4522-B24D-EB3C1A7AA0A1}">
      <dgm:prSet/>
      <dgm:spPr/>
      <dgm:t>
        <a:bodyPr/>
        <a:lstStyle/>
        <a:p>
          <a:endParaRPr lang="en-US"/>
        </a:p>
      </dgm:t>
    </dgm:pt>
    <dgm:pt modelId="{51BBFBCB-947E-40E0-BF7D-7FECEDB078B1}">
      <dgm:prSet phldr="0"/>
      <dgm:spPr/>
      <dgm:t>
        <a:bodyPr/>
        <a:lstStyle/>
        <a:p>
          <a:r>
            <a:rPr lang="en-US" b="0">
              <a:latin typeface="Verdana"/>
              <a:ea typeface="Calibri"/>
              <a:cs typeface="Calibri"/>
            </a:rPr>
            <a:t>Biochemical Oxygen Demand 5 days 20C 3mg/l or less</a:t>
          </a:r>
        </a:p>
      </dgm:t>
    </dgm:pt>
    <dgm:pt modelId="{5A432B7F-D2EF-4FCF-A14F-B17E03C63C68}" type="parTrans" cxnId="{D4B4E1BF-8A9D-40F9-B814-D702488D0AEB}">
      <dgm:prSet/>
      <dgm:spPr/>
      <dgm:t>
        <a:bodyPr/>
        <a:lstStyle/>
        <a:p>
          <a:endParaRPr lang="en-US"/>
        </a:p>
      </dgm:t>
    </dgm:pt>
    <dgm:pt modelId="{D2FB2386-B468-4973-884F-D475A4656C1E}" type="sibTrans" cxnId="{D4B4E1BF-8A9D-40F9-B814-D702488D0AEB}">
      <dgm:prSet/>
      <dgm:spPr/>
      <dgm:t>
        <a:bodyPr/>
        <a:lstStyle/>
        <a:p>
          <a:endParaRPr lang="en-US"/>
        </a:p>
      </dgm:t>
    </dgm:pt>
    <dgm:pt modelId="{5EDC3F8E-DBE3-43C2-A2DD-9E6FA9EB9300}">
      <dgm:prSet phldr="0"/>
      <dgm:spPr/>
      <dgm:t>
        <a:bodyPr/>
        <a:lstStyle/>
        <a:p>
          <a:pPr rtl="0"/>
          <a:r>
            <a:rPr lang="en-US">
              <a:latin typeface="Verdana"/>
              <a:ea typeface="Verdana"/>
            </a:rPr>
            <a:t>Total Coliforms Organism MPN/100ml shall be 5000 or less </a:t>
          </a:r>
        </a:p>
      </dgm:t>
    </dgm:pt>
    <dgm:pt modelId="{992DB248-144E-4962-A341-7EAD709C16AC}" type="parTrans" cxnId="{932A56B2-25E0-43A6-896B-5C39C775DEA7}">
      <dgm:prSet/>
      <dgm:spPr/>
      <dgm:t>
        <a:bodyPr/>
        <a:lstStyle/>
        <a:p>
          <a:endParaRPr lang="en-US"/>
        </a:p>
      </dgm:t>
    </dgm:pt>
    <dgm:pt modelId="{5D647CA3-D966-46C7-A4C6-52AE8BD889B4}" type="sibTrans" cxnId="{932A56B2-25E0-43A6-896B-5C39C775DEA7}">
      <dgm:prSet/>
      <dgm:spPr/>
      <dgm:t>
        <a:bodyPr/>
        <a:lstStyle/>
        <a:p>
          <a:endParaRPr lang="en-US"/>
        </a:p>
      </dgm:t>
    </dgm:pt>
    <dgm:pt modelId="{C8393AF2-E9C6-486E-B7D0-E823D4BC302C}">
      <dgm:prSet phldr="0"/>
      <dgm:spPr/>
      <dgm:t>
        <a:bodyPr/>
        <a:lstStyle/>
        <a:p>
          <a:pPr rtl="0"/>
          <a:r>
            <a:rPr lang="en-US">
              <a:latin typeface="Verdana"/>
              <a:ea typeface="Calibri"/>
              <a:cs typeface="Calibri"/>
            </a:rPr>
            <a:t>pH between 6 to 9 </a:t>
          </a:r>
        </a:p>
      </dgm:t>
    </dgm:pt>
    <dgm:pt modelId="{2912422F-D5B7-4FBA-9888-35A3ED2085D0}" type="parTrans" cxnId="{B046270F-ACD5-475D-9D67-738F8078BBFC}">
      <dgm:prSet/>
      <dgm:spPr/>
      <dgm:t>
        <a:bodyPr/>
        <a:lstStyle/>
        <a:p>
          <a:endParaRPr lang="en-US"/>
        </a:p>
      </dgm:t>
    </dgm:pt>
    <dgm:pt modelId="{37C4AE97-78D8-4704-9617-7B1BF16CE7C1}" type="sibTrans" cxnId="{B046270F-ACD5-475D-9D67-738F8078BBFC}">
      <dgm:prSet/>
      <dgm:spPr/>
      <dgm:t>
        <a:bodyPr/>
        <a:lstStyle/>
        <a:p>
          <a:endParaRPr lang="en-US"/>
        </a:p>
      </dgm:t>
    </dgm:pt>
    <dgm:pt modelId="{945E6882-7A22-4AD4-B30D-C306643EB2AD}">
      <dgm:prSet phldr="0"/>
      <dgm:spPr/>
      <dgm:t>
        <a:bodyPr/>
        <a:lstStyle/>
        <a:p>
          <a:r>
            <a:rPr lang="en-US">
              <a:latin typeface="Verdana"/>
              <a:ea typeface="Calibri"/>
              <a:cs typeface="Calibri"/>
            </a:rPr>
            <a:t>Dissolved Oxygen 4mg/l or more </a:t>
          </a:r>
        </a:p>
      </dgm:t>
    </dgm:pt>
    <dgm:pt modelId="{B59F673F-4B73-4D64-99EB-815B581228AC}" type="parTrans" cxnId="{A6CA66E4-13E1-4579-A96C-81FE26A8D452}">
      <dgm:prSet/>
      <dgm:spPr/>
      <dgm:t>
        <a:bodyPr/>
        <a:lstStyle/>
        <a:p>
          <a:endParaRPr lang="en-US"/>
        </a:p>
      </dgm:t>
    </dgm:pt>
    <dgm:pt modelId="{4B67CEC4-EC37-4789-B09F-ED4E1752DF8D}" type="sibTrans" cxnId="{A6CA66E4-13E1-4579-A96C-81FE26A8D452}">
      <dgm:prSet/>
      <dgm:spPr/>
      <dgm:t>
        <a:bodyPr/>
        <a:lstStyle/>
        <a:p>
          <a:endParaRPr lang="en-US"/>
        </a:p>
      </dgm:t>
    </dgm:pt>
    <dgm:pt modelId="{DA10C615-9DD1-423C-B3B7-EB79168B12A3}">
      <dgm:prSet phldr="0"/>
      <dgm:spPr/>
      <dgm:t>
        <a:bodyPr/>
        <a:lstStyle/>
        <a:p>
          <a:r>
            <a:rPr lang="en-US">
              <a:latin typeface="Verdana"/>
              <a:ea typeface="Calibri"/>
              <a:cs typeface="Calibri"/>
            </a:rPr>
            <a:t>Biochemical Oxygen Demand 5 days 20C 3mg/l or less</a:t>
          </a:r>
        </a:p>
      </dgm:t>
    </dgm:pt>
    <dgm:pt modelId="{523FD0C3-C4B7-47BB-8DEC-0466627E3AB1}" type="parTrans" cxnId="{E27E0665-5850-4A13-BCE6-1C3E3399850A}">
      <dgm:prSet/>
      <dgm:spPr/>
      <dgm:t>
        <a:bodyPr/>
        <a:lstStyle/>
        <a:p>
          <a:endParaRPr lang="en-US"/>
        </a:p>
      </dgm:t>
    </dgm:pt>
    <dgm:pt modelId="{D06C6229-0C3D-4FBD-B559-50B9C149B1D0}" type="sibTrans" cxnId="{E27E0665-5850-4A13-BCE6-1C3E3399850A}">
      <dgm:prSet/>
      <dgm:spPr/>
      <dgm:t>
        <a:bodyPr/>
        <a:lstStyle/>
        <a:p>
          <a:endParaRPr lang="en-US"/>
        </a:p>
      </dgm:t>
    </dgm:pt>
    <dgm:pt modelId="{F6C798BE-7A3D-4281-B26D-4127B2AC1785}">
      <dgm:prSet phldr="0"/>
      <dgm:spPr/>
      <dgm:t>
        <a:bodyPr/>
        <a:lstStyle/>
        <a:p>
          <a:pPr rtl="0"/>
          <a:r>
            <a:rPr lang="en-US" b="0">
              <a:latin typeface="Verdana"/>
              <a:ea typeface="Calibri"/>
              <a:cs typeface="Calibri"/>
            </a:rPr>
            <a:t>B: </a:t>
          </a:r>
          <a:br>
            <a:rPr lang="en-US" b="0">
              <a:latin typeface="Verdana"/>
              <a:ea typeface="Calibri"/>
              <a:cs typeface="Calibri"/>
            </a:rPr>
          </a:br>
          <a:r>
            <a:rPr lang="en-US" b="0">
              <a:latin typeface="Verdana"/>
              <a:ea typeface="Calibri"/>
              <a:cs typeface="Calibri"/>
            </a:rPr>
            <a:t>Outdoor bathing </a:t>
          </a:r>
        </a:p>
      </dgm:t>
    </dgm:pt>
    <dgm:pt modelId="{D71707B1-DD3F-4F1F-8D0C-A6042086EA8B}" type="parTrans" cxnId="{E6CDC388-FEF9-4526-A193-057EDCB9F358}">
      <dgm:prSet/>
      <dgm:spPr/>
      <dgm:t>
        <a:bodyPr/>
        <a:lstStyle/>
        <a:p>
          <a:endParaRPr lang="en-US"/>
        </a:p>
      </dgm:t>
    </dgm:pt>
    <dgm:pt modelId="{BA6995EC-DDAF-45D3-BAAE-C4F06E9108BB}" type="sibTrans" cxnId="{E6CDC388-FEF9-4526-A193-057EDCB9F358}">
      <dgm:prSet/>
      <dgm:spPr/>
      <dgm:t>
        <a:bodyPr/>
        <a:lstStyle/>
        <a:p>
          <a:endParaRPr lang="en-US"/>
        </a:p>
      </dgm:t>
    </dgm:pt>
    <dgm:pt modelId="{022BFA76-46BE-4E32-A00A-576B33A3D83E}">
      <dgm:prSet phldr="0"/>
      <dgm:spPr/>
      <dgm:t>
        <a:bodyPr/>
        <a:lstStyle/>
        <a:p>
          <a:r>
            <a:rPr lang="en-US" b="0">
              <a:latin typeface="Verdana"/>
              <a:ea typeface="Calibri"/>
              <a:cs typeface="Calibri"/>
            </a:rPr>
            <a:t>-</a:t>
          </a:r>
        </a:p>
      </dgm:t>
    </dgm:pt>
    <dgm:pt modelId="{17164643-C472-4FE0-A7BA-759406F263A9}" type="parTrans" cxnId="{24529D1C-51EC-4267-974F-BCB2DC6FF59E}">
      <dgm:prSet/>
      <dgm:spPr/>
      <dgm:t>
        <a:bodyPr/>
        <a:lstStyle/>
        <a:p>
          <a:endParaRPr lang="en-US"/>
        </a:p>
      </dgm:t>
    </dgm:pt>
    <dgm:pt modelId="{507E48B3-894B-43DD-84A0-93BFB4422BD9}" type="sibTrans" cxnId="{24529D1C-51EC-4267-974F-BCB2DC6FF59E}">
      <dgm:prSet/>
      <dgm:spPr/>
      <dgm:t>
        <a:bodyPr/>
        <a:lstStyle/>
        <a:p>
          <a:endParaRPr lang="en-US"/>
        </a:p>
      </dgm:t>
    </dgm:pt>
    <dgm:pt modelId="{B52A99F2-AEB7-40CB-9874-3CB9C4453B01}">
      <dgm:prSet phldr="0"/>
      <dgm:spPr/>
      <dgm:t>
        <a:bodyPr/>
        <a:lstStyle/>
        <a:p>
          <a:pPr rtl="0"/>
          <a:r>
            <a:rPr lang="en-US" b="0">
              <a:latin typeface="Verdana"/>
              <a:ea typeface="Verdana"/>
            </a:rPr>
            <a:t>pH between 6.5 to 8.5</a:t>
          </a:r>
          <a:endParaRPr lang="en-US" b="0">
            <a:latin typeface="Verdana"/>
            <a:ea typeface="Verdana"/>
            <a:cs typeface="Calibri"/>
          </a:endParaRPr>
        </a:p>
      </dgm:t>
    </dgm:pt>
    <dgm:pt modelId="{E8F1A0A4-A343-42AC-AB74-BD904C88B425}" type="parTrans" cxnId="{300498B7-EEFC-41C2-906E-3C62E548E7BF}">
      <dgm:prSet/>
      <dgm:spPr/>
      <dgm:t>
        <a:bodyPr/>
        <a:lstStyle/>
        <a:p>
          <a:endParaRPr lang="en-US"/>
        </a:p>
      </dgm:t>
    </dgm:pt>
    <dgm:pt modelId="{D12208B4-C831-4492-A938-C65A8FF31AE7}" type="sibTrans" cxnId="{300498B7-EEFC-41C2-906E-3C62E548E7BF}">
      <dgm:prSet/>
      <dgm:spPr/>
      <dgm:t>
        <a:bodyPr/>
        <a:lstStyle/>
        <a:p>
          <a:endParaRPr lang="en-US"/>
        </a:p>
      </dgm:t>
    </dgm:pt>
    <dgm:pt modelId="{DEE0F7D0-8197-4C8A-B911-66312256352D}">
      <dgm:prSet phldr="0"/>
      <dgm:spPr/>
      <dgm:t>
        <a:bodyPr/>
        <a:lstStyle/>
        <a:p>
          <a:pPr rtl="0"/>
          <a:r>
            <a:rPr lang="en-US" b="0">
              <a:latin typeface="Verdana"/>
              <a:ea typeface="Verdana"/>
            </a:rPr>
            <a:t> Electrical Conductivity at 25C micro mhos/cm Max.2250 </a:t>
          </a:r>
          <a:endParaRPr lang="en-US" b="0">
            <a:latin typeface="Verdana"/>
            <a:ea typeface="Verdana"/>
            <a:cs typeface="Calibri"/>
          </a:endParaRPr>
        </a:p>
      </dgm:t>
    </dgm:pt>
    <dgm:pt modelId="{96C0C13C-7B8B-499D-91D4-BA23BA0F1F68}" type="parTrans" cxnId="{9634F954-C92E-4DFC-B7C5-D58D6ABA0195}">
      <dgm:prSet/>
      <dgm:spPr/>
      <dgm:t>
        <a:bodyPr/>
        <a:lstStyle/>
        <a:p>
          <a:endParaRPr lang="en-US"/>
        </a:p>
      </dgm:t>
    </dgm:pt>
    <dgm:pt modelId="{D00352F3-9180-42C2-A3B1-CD3F51FE83EB}" type="sibTrans" cxnId="{9634F954-C92E-4DFC-B7C5-D58D6ABA0195}">
      <dgm:prSet/>
      <dgm:spPr/>
      <dgm:t>
        <a:bodyPr/>
        <a:lstStyle/>
        <a:p>
          <a:endParaRPr lang="en-US"/>
        </a:p>
      </dgm:t>
    </dgm:pt>
    <dgm:pt modelId="{8ED10732-F4DC-4472-B351-336CEE4C1193}">
      <dgm:prSet phldr="0"/>
      <dgm:spPr/>
      <dgm:t>
        <a:bodyPr/>
        <a:lstStyle/>
        <a:p>
          <a:r>
            <a:rPr lang="en-US" b="0">
              <a:latin typeface="Verdana"/>
              <a:ea typeface="Calibri"/>
              <a:cs typeface="Calibri"/>
            </a:rPr>
            <a:t>Sodium absorption Ratio Max. 26 </a:t>
          </a:r>
          <a:endParaRPr lang="en-US">
            <a:latin typeface="Verdana"/>
            <a:ea typeface="Verdana"/>
          </a:endParaRPr>
        </a:p>
      </dgm:t>
    </dgm:pt>
    <dgm:pt modelId="{6931AC81-91AE-4743-AAD3-F3705E2E8CEC}" type="parTrans" cxnId="{6E9FE5FD-5372-4004-9554-D860120808E8}">
      <dgm:prSet/>
      <dgm:spPr/>
      <dgm:t>
        <a:bodyPr/>
        <a:lstStyle/>
        <a:p>
          <a:endParaRPr lang="en-US"/>
        </a:p>
      </dgm:t>
    </dgm:pt>
    <dgm:pt modelId="{AB240BC2-2860-437D-A157-60545819BEFC}" type="sibTrans" cxnId="{6E9FE5FD-5372-4004-9554-D860120808E8}">
      <dgm:prSet/>
      <dgm:spPr/>
      <dgm:t>
        <a:bodyPr/>
        <a:lstStyle/>
        <a:p>
          <a:endParaRPr lang="en-US"/>
        </a:p>
      </dgm:t>
    </dgm:pt>
    <dgm:pt modelId="{B1F62C3B-7AA1-4FAA-AB41-EF97132BE1CB}">
      <dgm:prSet phldr="0"/>
      <dgm:spPr/>
      <dgm:t>
        <a:bodyPr/>
        <a:lstStyle/>
        <a:p>
          <a:r>
            <a:rPr lang="en-US" b="0">
              <a:latin typeface="Verdana"/>
              <a:ea typeface="Calibri"/>
              <a:cs typeface="Calibri"/>
            </a:rPr>
            <a:t>Boron Max. 2mg</a:t>
          </a:r>
          <a:r>
            <a:rPr lang="en-US" b="0">
              <a:latin typeface="Calibri"/>
              <a:ea typeface="Calibri"/>
              <a:cs typeface="Calibri"/>
            </a:rPr>
            <a:t>/l</a:t>
          </a:r>
        </a:p>
      </dgm:t>
    </dgm:pt>
    <dgm:pt modelId="{A86B93D2-DDE9-42AC-8F4B-97090652CB5C}" type="parTrans" cxnId="{BA131241-28F0-451F-A85E-5E0738E7A662}">
      <dgm:prSet/>
      <dgm:spPr/>
      <dgm:t>
        <a:bodyPr/>
        <a:lstStyle/>
        <a:p>
          <a:endParaRPr lang="en-US"/>
        </a:p>
      </dgm:t>
    </dgm:pt>
    <dgm:pt modelId="{682C8D7B-168E-457A-9AA0-38959CD4D1F1}" type="sibTrans" cxnId="{BA131241-28F0-451F-A85E-5E0738E7A662}">
      <dgm:prSet/>
      <dgm:spPr/>
      <dgm:t>
        <a:bodyPr/>
        <a:lstStyle/>
        <a:p>
          <a:endParaRPr lang="en-US"/>
        </a:p>
      </dgm:t>
    </dgm:pt>
    <dgm:pt modelId="{90EA7C29-CB9D-45A9-A089-02B78C71093C}">
      <dgm:prSet phldr="0"/>
      <dgm:spPr/>
      <dgm:t>
        <a:bodyPr/>
        <a:lstStyle/>
        <a:p>
          <a:pPr rtl="0"/>
          <a:r>
            <a:rPr lang="en-US" b="0">
              <a:latin typeface="Verdana"/>
              <a:ea typeface="Verdana"/>
            </a:rPr>
            <a:t>Total Coliforms Organism MPN/100ml shall be 500 or less </a:t>
          </a:r>
          <a:r>
            <a:rPr lang="en-US">
              <a:latin typeface="Verdana"/>
              <a:ea typeface="Verdana"/>
            </a:rPr>
            <a:t>  </a:t>
          </a:r>
          <a:endParaRPr lang="en-US">
            <a:latin typeface="Verdana"/>
            <a:ea typeface="Verdana"/>
            <a:cs typeface="Calibri"/>
          </a:endParaRPr>
        </a:p>
      </dgm:t>
    </dgm:pt>
    <dgm:pt modelId="{E3583D06-FB91-42A7-9E3F-B1FF80B2701C}" type="parTrans" cxnId="{47642552-35A9-4964-B0B2-9B43F230F3CA}">
      <dgm:prSet/>
      <dgm:spPr/>
      <dgm:t>
        <a:bodyPr/>
        <a:lstStyle/>
        <a:p>
          <a:endParaRPr lang="en-US"/>
        </a:p>
      </dgm:t>
    </dgm:pt>
    <dgm:pt modelId="{EF758773-C238-4DE4-89BA-03E416996D2B}" type="sibTrans" cxnId="{47642552-35A9-4964-B0B2-9B43F230F3CA}">
      <dgm:prSet/>
      <dgm:spPr/>
      <dgm:t>
        <a:bodyPr/>
        <a:lstStyle/>
        <a:p>
          <a:endParaRPr lang="en-US"/>
        </a:p>
      </dgm:t>
    </dgm:pt>
    <dgm:pt modelId="{C37C5106-D73F-4C49-97A8-4AF18DB08998}">
      <dgm:prSet phldr="0"/>
      <dgm:spPr/>
      <dgm:t>
        <a:bodyPr/>
        <a:lstStyle/>
        <a:p>
          <a:r>
            <a:rPr lang="en-US">
              <a:latin typeface="Verdana"/>
              <a:ea typeface="Verdana"/>
            </a:rPr>
            <a:t>Irrigation</a:t>
          </a:r>
          <a:r>
            <a:rPr lang="en-US" b="0">
              <a:latin typeface="Verdana"/>
              <a:ea typeface="Verdana"/>
            </a:rPr>
            <a:t>, Industrial Cooling, Controlled Waste disposal</a:t>
          </a:r>
          <a:endParaRPr lang="en-US">
            <a:latin typeface="Verdana"/>
            <a:ea typeface="Verdana"/>
          </a:endParaRPr>
        </a:p>
      </dgm:t>
    </dgm:pt>
    <dgm:pt modelId="{0FEA389B-D38D-44CD-940E-8204FF6AAE22}" type="parTrans" cxnId="{5F70C3DC-BAEF-4073-AF4C-BA427E335E81}">
      <dgm:prSet/>
      <dgm:spPr/>
      <dgm:t>
        <a:bodyPr/>
        <a:lstStyle/>
        <a:p>
          <a:endParaRPr lang="en-US"/>
        </a:p>
      </dgm:t>
    </dgm:pt>
    <dgm:pt modelId="{FC495869-DDAE-49C8-B94E-52D46487A7D5}" type="sibTrans" cxnId="{5F70C3DC-BAEF-4073-AF4C-BA427E335E81}">
      <dgm:prSet/>
      <dgm:spPr/>
      <dgm:t>
        <a:bodyPr/>
        <a:lstStyle/>
        <a:p>
          <a:endParaRPr lang="en-US"/>
        </a:p>
      </dgm:t>
    </dgm:pt>
    <dgm:pt modelId="{DD6F72F6-56C1-4999-8F4C-135C6511D633}">
      <dgm:prSet phldr="0"/>
      <dgm:spPr/>
      <dgm:t>
        <a:bodyPr/>
        <a:lstStyle/>
        <a:p>
          <a:r>
            <a:rPr lang="en-US" b="0">
              <a:latin typeface="Verdana"/>
              <a:ea typeface="Calibri"/>
              <a:cs typeface="Calibri"/>
            </a:rPr>
            <a:t>Dissolved Oxygen 4mg/l or more </a:t>
          </a:r>
          <a:endParaRPr lang="en-US">
            <a:latin typeface="Verdana"/>
            <a:ea typeface="Verdana"/>
          </a:endParaRPr>
        </a:p>
      </dgm:t>
    </dgm:pt>
    <dgm:pt modelId="{7A6C26F5-9378-4AAE-9034-7C76DC72F891}" type="parTrans" cxnId="{0F3CBD01-74A6-4BF3-AB16-693B57BBE0C7}">
      <dgm:prSet/>
      <dgm:spPr/>
      <dgm:t>
        <a:bodyPr/>
        <a:lstStyle/>
        <a:p>
          <a:endParaRPr lang="en-US"/>
        </a:p>
      </dgm:t>
    </dgm:pt>
    <dgm:pt modelId="{0BA912B0-60BB-49D7-BEF8-CBC7DDA96411}" type="sibTrans" cxnId="{0F3CBD01-74A6-4BF3-AB16-693B57BBE0C7}">
      <dgm:prSet/>
      <dgm:spPr/>
      <dgm:t>
        <a:bodyPr/>
        <a:lstStyle/>
        <a:p>
          <a:endParaRPr lang="en-US"/>
        </a:p>
      </dgm:t>
    </dgm:pt>
    <dgm:pt modelId="{CCB3E1E6-BDEF-43C3-A333-F270604D50A2}">
      <dgm:prSet phldr="0"/>
      <dgm:spPr/>
      <dgm:t>
        <a:bodyPr/>
        <a:lstStyle/>
        <a:p>
          <a:pPr rtl="0"/>
          <a:r>
            <a:rPr lang="en-US" b="0">
              <a:latin typeface="Verdana"/>
              <a:ea typeface="Calibri"/>
              <a:cs typeface="Calibri"/>
            </a:rPr>
            <a:t>Free Ammonia (as N) 1.2 mg/l or less</a:t>
          </a:r>
        </a:p>
      </dgm:t>
    </dgm:pt>
    <dgm:pt modelId="{D61A5145-487C-4F9E-972A-68D9351185BB}" type="parTrans" cxnId="{11B4B664-F7A2-4739-BC03-AE6E01498771}">
      <dgm:prSet/>
      <dgm:spPr/>
      <dgm:t>
        <a:bodyPr/>
        <a:lstStyle/>
        <a:p>
          <a:endParaRPr lang="en-US"/>
        </a:p>
      </dgm:t>
    </dgm:pt>
    <dgm:pt modelId="{57AB1E24-2899-4526-8634-42E6E8428980}" type="sibTrans" cxnId="{11B4B664-F7A2-4739-BC03-AE6E01498771}">
      <dgm:prSet/>
      <dgm:spPr/>
      <dgm:t>
        <a:bodyPr/>
        <a:lstStyle/>
        <a:p>
          <a:endParaRPr lang="en-US"/>
        </a:p>
      </dgm:t>
    </dgm:pt>
    <dgm:pt modelId="{A382924E-7234-46BD-82C3-272405F84FF1}">
      <dgm:prSet phldr="0"/>
      <dgm:spPr/>
      <dgm:t>
        <a:bodyPr/>
        <a:lstStyle/>
        <a:p>
          <a:r>
            <a:rPr lang="en-US" b="0">
              <a:latin typeface="Verdana"/>
              <a:ea typeface="Calibri"/>
              <a:cs typeface="Calibri"/>
            </a:rPr>
            <a:t>pH between 6.0 and 8.5 </a:t>
          </a:r>
          <a:endParaRPr lang="en-US">
            <a:latin typeface="Verdana"/>
            <a:ea typeface="Verdana"/>
          </a:endParaRPr>
        </a:p>
      </dgm:t>
    </dgm:pt>
    <dgm:pt modelId="{53140E38-4007-46F1-86B7-D60348B82AB6}" type="parTrans" cxnId="{7A40488F-7396-402C-8ED6-750B4255D2BF}">
      <dgm:prSet/>
      <dgm:spPr/>
      <dgm:t>
        <a:bodyPr/>
        <a:lstStyle/>
        <a:p>
          <a:endParaRPr lang="en-US"/>
        </a:p>
      </dgm:t>
    </dgm:pt>
    <dgm:pt modelId="{79F15933-D116-42F7-9CE6-63655D40AD8B}" type="sibTrans" cxnId="{7A40488F-7396-402C-8ED6-750B4255D2BF}">
      <dgm:prSet/>
      <dgm:spPr/>
      <dgm:t>
        <a:bodyPr/>
        <a:lstStyle/>
        <a:p>
          <a:endParaRPr lang="en-US"/>
        </a:p>
      </dgm:t>
    </dgm:pt>
    <dgm:pt modelId="{3D1E6CB5-7221-4EC9-85CC-161D84ABB503}" type="pres">
      <dgm:prSet presAssocID="{A66480AC-C0DE-4E5E-9ECD-9AE37E3FCB79}" presName="hierChild1" presStyleCnt="0">
        <dgm:presLayoutVars>
          <dgm:chPref val="1"/>
          <dgm:dir/>
          <dgm:animOne val="branch"/>
          <dgm:animLvl val="lvl"/>
          <dgm:resizeHandles/>
        </dgm:presLayoutVars>
      </dgm:prSet>
      <dgm:spPr/>
    </dgm:pt>
    <dgm:pt modelId="{E2886621-CD42-4105-B7B4-32BF74C061B0}" type="pres">
      <dgm:prSet presAssocID="{A8C03FBB-4A75-4460-AEA6-DEAEB9C61496}" presName="hierRoot1" presStyleCnt="0"/>
      <dgm:spPr/>
    </dgm:pt>
    <dgm:pt modelId="{670AC669-D06F-42C9-8747-167D8AD6012C}" type="pres">
      <dgm:prSet presAssocID="{A8C03FBB-4A75-4460-AEA6-DEAEB9C61496}" presName="composite" presStyleCnt="0"/>
      <dgm:spPr/>
    </dgm:pt>
    <dgm:pt modelId="{51DAA2F0-70D4-4035-8F0E-5B9F111AE38B}" type="pres">
      <dgm:prSet presAssocID="{A8C03FBB-4A75-4460-AEA6-DEAEB9C61496}" presName="background" presStyleLbl="node0" presStyleIdx="0" presStyleCnt="5"/>
      <dgm:spPr/>
    </dgm:pt>
    <dgm:pt modelId="{6FB68121-67E9-4FED-8AD2-B84CABFC84A1}" type="pres">
      <dgm:prSet presAssocID="{A8C03FBB-4A75-4460-AEA6-DEAEB9C61496}" presName="text" presStyleLbl="fgAcc0" presStyleIdx="0" presStyleCnt="5">
        <dgm:presLayoutVars>
          <dgm:chPref val="3"/>
        </dgm:presLayoutVars>
      </dgm:prSet>
      <dgm:spPr/>
    </dgm:pt>
    <dgm:pt modelId="{63399F4A-14F8-4C55-AEE1-7E8686B5E034}" type="pres">
      <dgm:prSet presAssocID="{A8C03FBB-4A75-4460-AEA6-DEAEB9C61496}" presName="hierChild2" presStyleCnt="0"/>
      <dgm:spPr/>
    </dgm:pt>
    <dgm:pt modelId="{505559A3-1953-41A1-AB98-6B60E9C89710}" type="pres">
      <dgm:prSet presAssocID="{7394196D-C2B9-46A7-995B-E76A47473A4E}" presName="Name10" presStyleLbl="parChTrans1D2" presStyleIdx="0" presStyleCnt="5"/>
      <dgm:spPr/>
    </dgm:pt>
    <dgm:pt modelId="{A143831F-E06B-4541-A31B-466297E7E2CF}" type="pres">
      <dgm:prSet presAssocID="{A6E4322D-B09A-4861-80C5-87749CA57388}" presName="hierRoot2" presStyleCnt="0"/>
      <dgm:spPr/>
    </dgm:pt>
    <dgm:pt modelId="{9BE9A0A2-0697-4F0B-A6BF-7BC71EA382A5}" type="pres">
      <dgm:prSet presAssocID="{A6E4322D-B09A-4861-80C5-87749CA57388}" presName="composite2" presStyleCnt="0"/>
      <dgm:spPr/>
    </dgm:pt>
    <dgm:pt modelId="{0E5782A6-0933-49D4-8BC5-ADAEA9196544}" type="pres">
      <dgm:prSet presAssocID="{A6E4322D-B09A-4861-80C5-87749CA57388}" presName="background2" presStyleLbl="node2" presStyleIdx="0" presStyleCnt="5"/>
      <dgm:spPr/>
    </dgm:pt>
    <dgm:pt modelId="{71E5E96F-715F-4CC7-8D77-3C52DFB9E150}" type="pres">
      <dgm:prSet presAssocID="{A6E4322D-B09A-4861-80C5-87749CA57388}" presName="text2" presStyleLbl="fgAcc2" presStyleIdx="0" presStyleCnt="5">
        <dgm:presLayoutVars>
          <dgm:chPref val="3"/>
        </dgm:presLayoutVars>
      </dgm:prSet>
      <dgm:spPr/>
    </dgm:pt>
    <dgm:pt modelId="{6B71A5A0-06CE-479D-905D-5E1F32F62727}" type="pres">
      <dgm:prSet presAssocID="{A6E4322D-B09A-4861-80C5-87749CA57388}" presName="hierChild3" presStyleCnt="0"/>
      <dgm:spPr/>
    </dgm:pt>
    <dgm:pt modelId="{B4CFBA87-01EB-4FE0-B6BE-B8E30B47AC51}" type="pres">
      <dgm:prSet presAssocID="{F41BD054-D037-4486-AF41-264E4C11FAA5}" presName="Name17" presStyleLbl="parChTrans1D3" presStyleIdx="0" presStyleCnt="5"/>
      <dgm:spPr/>
    </dgm:pt>
    <dgm:pt modelId="{4727EB87-399F-4184-AA83-C9E0CCE4B12B}" type="pres">
      <dgm:prSet presAssocID="{2CE1B7B1-225E-48ED-A4FA-460A199AC937}" presName="hierRoot3" presStyleCnt="0"/>
      <dgm:spPr/>
    </dgm:pt>
    <dgm:pt modelId="{1DBF1CEC-E266-4739-96F6-8E5E70332CA3}" type="pres">
      <dgm:prSet presAssocID="{2CE1B7B1-225E-48ED-A4FA-460A199AC937}" presName="composite3" presStyleCnt="0"/>
      <dgm:spPr/>
    </dgm:pt>
    <dgm:pt modelId="{9819C522-E58B-4A86-9593-906AA29408FD}" type="pres">
      <dgm:prSet presAssocID="{2CE1B7B1-225E-48ED-A4FA-460A199AC937}" presName="background3" presStyleLbl="node3" presStyleIdx="0" presStyleCnt="5"/>
      <dgm:spPr/>
    </dgm:pt>
    <dgm:pt modelId="{0D83951B-377E-4573-91A8-31F9788E8555}" type="pres">
      <dgm:prSet presAssocID="{2CE1B7B1-225E-48ED-A4FA-460A199AC937}" presName="text3" presStyleLbl="fgAcc3" presStyleIdx="0" presStyleCnt="5">
        <dgm:presLayoutVars>
          <dgm:chPref val="3"/>
        </dgm:presLayoutVars>
      </dgm:prSet>
      <dgm:spPr/>
    </dgm:pt>
    <dgm:pt modelId="{FC4FC08B-73E9-4D93-B35B-2F758B8D813A}" type="pres">
      <dgm:prSet presAssocID="{2CE1B7B1-225E-48ED-A4FA-460A199AC937}" presName="hierChild4" presStyleCnt="0"/>
      <dgm:spPr/>
    </dgm:pt>
    <dgm:pt modelId="{BE845053-1233-45F2-834B-AB54451D7E8A}" type="pres">
      <dgm:prSet presAssocID="{CF393128-192A-45D7-9AE9-BB3B54170100}" presName="Name23" presStyleLbl="parChTrans1D4" presStyleIdx="0" presStyleCnt="15"/>
      <dgm:spPr/>
    </dgm:pt>
    <dgm:pt modelId="{86A050C5-643B-460F-A895-E4687D372CB2}" type="pres">
      <dgm:prSet presAssocID="{F6A136CC-77D0-4791-B224-7B7075735667}" presName="hierRoot4" presStyleCnt="0"/>
      <dgm:spPr/>
    </dgm:pt>
    <dgm:pt modelId="{80CA74A4-9971-4B4E-9D93-18FAA3CA6DA1}" type="pres">
      <dgm:prSet presAssocID="{F6A136CC-77D0-4791-B224-7B7075735667}" presName="composite4" presStyleCnt="0"/>
      <dgm:spPr/>
    </dgm:pt>
    <dgm:pt modelId="{3D308B7C-5935-4949-9EB6-2D54638A9662}" type="pres">
      <dgm:prSet presAssocID="{F6A136CC-77D0-4791-B224-7B7075735667}" presName="background4" presStyleLbl="node4" presStyleIdx="0" presStyleCnt="15"/>
      <dgm:spPr/>
    </dgm:pt>
    <dgm:pt modelId="{39893806-1C0C-42EB-A982-501B3DFF3ABA}" type="pres">
      <dgm:prSet presAssocID="{F6A136CC-77D0-4791-B224-7B7075735667}" presName="text4" presStyleLbl="fgAcc4" presStyleIdx="0" presStyleCnt="15">
        <dgm:presLayoutVars>
          <dgm:chPref val="3"/>
        </dgm:presLayoutVars>
      </dgm:prSet>
      <dgm:spPr/>
    </dgm:pt>
    <dgm:pt modelId="{4E00498C-8FC2-4EF3-BFA9-51D1FF6CE93C}" type="pres">
      <dgm:prSet presAssocID="{F6A136CC-77D0-4791-B224-7B7075735667}" presName="hierChild5" presStyleCnt="0"/>
      <dgm:spPr/>
    </dgm:pt>
    <dgm:pt modelId="{E4BC4F82-BD53-4ED9-83A6-459C27B9A0E7}" type="pres">
      <dgm:prSet presAssocID="{80120F40-FE94-4C78-9083-3EAA5A5387C6}" presName="Name23" presStyleLbl="parChTrans1D4" presStyleIdx="1" presStyleCnt="15"/>
      <dgm:spPr/>
    </dgm:pt>
    <dgm:pt modelId="{BB34B0E5-44A2-4669-AFDD-FCC931565CA4}" type="pres">
      <dgm:prSet presAssocID="{5C4C9E85-0FD5-4B7A-9B20-2B9FDE64E923}" presName="hierRoot4" presStyleCnt="0"/>
      <dgm:spPr/>
    </dgm:pt>
    <dgm:pt modelId="{310721E5-CCF1-49A8-82F2-CDF7EF5D5FE3}" type="pres">
      <dgm:prSet presAssocID="{5C4C9E85-0FD5-4B7A-9B20-2B9FDE64E923}" presName="composite4" presStyleCnt="0"/>
      <dgm:spPr/>
    </dgm:pt>
    <dgm:pt modelId="{30818A2F-C54A-4F4D-A7B2-906DDE469FCE}" type="pres">
      <dgm:prSet presAssocID="{5C4C9E85-0FD5-4B7A-9B20-2B9FDE64E923}" presName="background4" presStyleLbl="node4" presStyleIdx="1" presStyleCnt="15"/>
      <dgm:spPr/>
    </dgm:pt>
    <dgm:pt modelId="{F7250D7A-FA96-46BF-91EA-02BFAD7AD524}" type="pres">
      <dgm:prSet presAssocID="{5C4C9E85-0FD5-4B7A-9B20-2B9FDE64E923}" presName="text4" presStyleLbl="fgAcc4" presStyleIdx="1" presStyleCnt="15">
        <dgm:presLayoutVars>
          <dgm:chPref val="3"/>
        </dgm:presLayoutVars>
      </dgm:prSet>
      <dgm:spPr/>
    </dgm:pt>
    <dgm:pt modelId="{0854A6C5-430E-43D0-A3D5-5F0AD17057FE}" type="pres">
      <dgm:prSet presAssocID="{5C4C9E85-0FD5-4B7A-9B20-2B9FDE64E923}" presName="hierChild5" presStyleCnt="0"/>
      <dgm:spPr/>
    </dgm:pt>
    <dgm:pt modelId="{D91DFA31-A416-4D45-B275-244A681BD466}" type="pres">
      <dgm:prSet presAssocID="{822169E2-82A6-47AE-BF90-00E33CA5A1B1}" presName="Name23" presStyleLbl="parChTrans1D4" presStyleIdx="2" presStyleCnt="15"/>
      <dgm:spPr/>
    </dgm:pt>
    <dgm:pt modelId="{DEA2572B-414A-4290-92E6-801A83831DE4}" type="pres">
      <dgm:prSet presAssocID="{735C4E7A-701F-4AF8-8351-D12064E73C82}" presName="hierRoot4" presStyleCnt="0"/>
      <dgm:spPr/>
    </dgm:pt>
    <dgm:pt modelId="{38297DB2-29C2-4789-90DF-95D6855EC898}" type="pres">
      <dgm:prSet presAssocID="{735C4E7A-701F-4AF8-8351-D12064E73C82}" presName="composite4" presStyleCnt="0"/>
      <dgm:spPr/>
    </dgm:pt>
    <dgm:pt modelId="{D481C3A8-2907-49A9-9DBA-5E70B012C4BD}" type="pres">
      <dgm:prSet presAssocID="{735C4E7A-701F-4AF8-8351-D12064E73C82}" presName="background4" presStyleLbl="node4" presStyleIdx="2" presStyleCnt="15"/>
      <dgm:spPr/>
    </dgm:pt>
    <dgm:pt modelId="{B36C6CEE-EA83-47FD-BA1D-6FE1BE690316}" type="pres">
      <dgm:prSet presAssocID="{735C4E7A-701F-4AF8-8351-D12064E73C82}" presName="text4" presStyleLbl="fgAcc4" presStyleIdx="2" presStyleCnt="15">
        <dgm:presLayoutVars>
          <dgm:chPref val="3"/>
        </dgm:presLayoutVars>
      </dgm:prSet>
      <dgm:spPr/>
    </dgm:pt>
    <dgm:pt modelId="{8493C236-6B38-4F4B-8136-716D67901E09}" type="pres">
      <dgm:prSet presAssocID="{735C4E7A-701F-4AF8-8351-D12064E73C82}" presName="hierChild5" presStyleCnt="0"/>
      <dgm:spPr/>
    </dgm:pt>
    <dgm:pt modelId="{68430EED-D9A1-4699-9E94-713D6280C2B2}" type="pres">
      <dgm:prSet presAssocID="{F6C798BE-7A3D-4281-B26D-4127B2AC1785}" presName="hierRoot1" presStyleCnt="0"/>
      <dgm:spPr/>
    </dgm:pt>
    <dgm:pt modelId="{4C6ED1A0-7EDC-4E3C-9D00-450040163707}" type="pres">
      <dgm:prSet presAssocID="{F6C798BE-7A3D-4281-B26D-4127B2AC1785}" presName="composite" presStyleCnt="0"/>
      <dgm:spPr/>
    </dgm:pt>
    <dgm:pt modelId="{DE27E448-A9D0-4A03-A638-A5A53A00B9F8}" type="pres">
      <dgm:prSet presAssocID="{F6C798BE-7A3D-4281-B26D-4127B2AC1785}" presName="background" presStyleLbl="node0" presStyleIdx="1" presStyleCnt="5"/>
      <dgm:spPr/>
    </dgm:pt>
    <dgm:pt modelId="{01541C7C-6BEC-49D4-8BB8-2A8F41526EB2}" type="pres">
      <dgm:prSet presAssocID="{F6C798BE-7A3D-4281-B26D-4127B2AC1785}" presName="text" presStyleLbl="fgAcc0" presStyleIdx="1" presStyleCnt="5">
        <dgm:presLayoutVars>
          <dgm:chPref val="3"/>
        </dgm:presLayoutVars>
      </dgm:prSet>
      <dgm:spPr/>
    </dgm:pt>
    <dgm:pt modelId="{69C0DFFE-6932-46BD-B24D-F8048C65E22B}" type="pres">
      <dgm:prSet presAssocID="{F6C798BE-7A3D-4281-B26D-4127B2AC1785}" presName="hierChild2" presStyleCnt="0"/>
      <dgm:spPr/>
    </dgm:pt>
    <dgm:pt modelId="{92640B16-4516-4452-9C7D-9222D3EEB2A3}" type="pres">
      <dgm:prSet presAssocID="{B5EC8C3C-F969-4BC2-8DEA-00FF7A2C8225}" presName="Name10" presStyleLbl="parChTrans1D2" presStyleIdx="1" presStyleCnt="5"/>
      <dgm:spPr/>
    </dgm:pt>
    <dgm:pt modelId="{B1B509DB-AE38-4CA6-96A7-1F96F6B9837D}" type="pres">
      <dgm:prSet presAssocID="{78830D86-61B3-45D8-AB09-9102C3E3A975}" presName="hierRoot2" presStyleCnt="0"/>
      <dgm:spPr/>
    </dgm:pt>
    <dgm:pt modelId="{7D87D059-4664-4EC6-94DA-76BBF3557C7A}" type="pres">
      <dgm:prSet presAssocID="{78830D86-61B3-45D8-AB09-9102C3E3A975}" presName="composite2" presStyleCnt="0"/>
      <dgm:spPr/>
    </dgm:pt>
    <dgm:pt modelId="{54CF77FA-535A-4444-93A9-D5EF67005063}" type="pres">
      <dgm:prSet presAssocID="{78830D86-61B3-45D8-AB09-9102C3E3A975}" presName="background2" presStyleLbl="node2" presStyleIdx="1" presStyleCnt="5"/>
      <dgm:spPr/>
    </dgm:pt>
    <dgm:pt modelId="{DA17B960-462C-40DC-8F6C-84D7D30343D1}" type="pres">
      <dgm:prSet presAssocID="{78830D86-61B3-45D8-AB09-9102C3E3A975}" presName="text2" presStyleLbl="fgAcc2" presStyleIdx="1" presStyleCnt="5">
        <dgm:presLayoutVars>
          <dgm:chPref val="3"/>
        </dgm:presLayoutVars>
      </dgm:prSet>
      <dgm:spPr/>
    </dgm:pt>
    <dgm:pt modelId="{2AA14A40-D3FF-426F-BEFA-EE092457CA44}" type="pres">
      <dgm:prSet presAssocID="{78830D86-61B3-45D8-AB09-9102C3E3A975}" presName="hierChild3" presStyleCnt="0"/>
      <dgm:spPr/>
    </dgm:pt>
    <dgm:pt modelId="{4B75A90F-8F15-4AF1-B139-8A2C3876F25B}" type="pres">
      <dgm:prSet presAssocID="{E3583D06-FB91-42A7-9E3F-B1FF80B2701C}" presName="Name17" presStyleLbl="parChTrans1D3" presStyleIdx="1" presStyleCnt="5"/>
      <dgm:spPr/>
    </dgm:pt>
    <dgm:pt modelId="{7A7B3F9D-4066-4124-958B-2D9E349C1004}" type="pres">
      <dgm:prSet presAssocID="{90EA7C29-CB9D-45A9-A089-02B78C71093C}" presName="hierRoot3" presStyleCnt="0"/>
      <dgm:spPr/>
    </dgm:pt>
    <dgm:pt modelId="{0C6FBE5C-3502-4064-A367-021A960CCA09}" type="pres">
      <dgm:prSet presAssocID="{90EA7C29-CB9D-45A9-A089-02B78C71093C}" presName="composite3" presStyleCnt="0"/>
      <dgm:spPr/>
    </dgm:pt>
    <dgm:pt modelId="{2C1DE8F0-AA05-4A32-BC93-3DE85B8BD039}" type="pres">
      <dgm:prSet presAssocID="{90EA7C29-CB9D-45A9-A089-02B78C71093C}" presName="background3" presStyleLbl="node3" presStyleIdx="1" presStyleCnt="5"/>
      <dgm:spPr/>
    </dgm:pt>
    <dgm:pt modelId="{EE7B660D-C8AC-4158-90E2-146642BFBB6A}" type="pres">
      <dgm:prSet presAssocID="{90EA7C29-CB9D-45A9-A089-02B78C71093C}" presName="text3" presStyleLbl="fgAcc3" presStyleIdx="1" presStyleCnt="5">
        <dgm:presLayoutVars>
          <dgm:chPref val="3"/>
        </dgm:presLayoutVars>
      </dgm:prSet>
      <dgm:spPr/>
    </dgm:pt>
    <dgm:pt modelId="{0F5592F8-0D10-441E-A0C0-31266E105C46}" type="pres">
      <dgm:prSet presAssocID="{90EA7C29-CB9D-45A9-A089-02B78C71093C}" presName="hierChild4" presStyleCnt="0"/>
      <dgm:spPr/>
    </dgm:pt>
    <dgm:pt modelId="{CB83748E-93F0-437C-95FF-6E9B45E9D7C3}" type="pres">
      <dgm:prSet presAssocID="{10E64944-4ABB-46F7-A106-CC44EDCBA8A9}" presName="Name23" presStyleLbl="parChTrans1D4" presStyleIdx="3" presStyleCnt="15"/>
      <dgm:spPr/>
    </dgm:pt>
    <dgm:pt modelId="{C709193D-6047-47BB-9F7F-8FB55667960E}" type="pres">
      <dgm:prSet presAssocID="{08C8E3AC-4CC1-4368-A820-37AE268E17D8}" presName="hierRoot4" presStyleCnt="0"/>
      <dgm:spPr/>
    </dgm:pt>
    <dgm:pt modelId="{EBA0C081-8683-40DE-B4A6-B9C8B039ADD3}" type="pres">
      <dgm:prSet presAssocID="{08C8E3AC-4CC1-4368-A820-37AE268E17D8}" presName="composite4" presStyleCnt="0"/>
      <dgm:spPr/>
    </dgm:pt>
    <dgm:pt modelId="{BB31E3A1-6BF9-43D9-9225-D8523013C55A}" type="pres">
      <dgm:prSet presAssocID="{08C8E3AC-4CC1-4368-A820-37AE268E17D8}" presName="background4" presStyleLbl="node4" presStyleIdx="3" presStyleCnt="15"/>
      <dgm:spPr/>
    </dgm:pt>
    <dgm:pt modelId="{63EA1058-BC46-438E-8B65-1AA994838D7E}" type="pres">
      <dgm:prSet presAssocID="{08C8E3AC-4CC1-4368-A820-37AE268E17D8}" presName="text4" presStyleLbl="fgAcc4" presStyleIdx="3" presStyleCnt="15">
        <dgm:presLayoutVars>
          <dgm:chPref val="3"/>
        </dgm:presLayoutVars>
      </dgm:prSet>
      <dgm:spPr/>
    </dgm:pt>
    <dgm:pt modelId="{F0EA9970-0808-4152-8083-655970DB64FD}" type="pres">
      <dgm:prSet presAssocID="{08C8E3AC-4CC1-4368-A820-37AE268E17D8}" presName="hierChild5" presStyleCnt="0"/>
      <dgm:spPr/>
    </dgm:pt>
    <dgm:pt modelId="{AF2B0F4A-2330-41A6-B746-827B52FDD13C}" type="pres">
      <dgm:prSet presAssocID="{94908D38-671D-4203-B166-22AA296B4768}" presName="Name23" presStyleLbl="parChTrans1D4" presStyleIdx="4" presStyleCnt="15"/>
      <dgm:spPr/>
    </dgm:pt>
    <dgm:pt modelId="{C705213C-7032-47B6-A25D-1C669DCB1C4A}" type="pres">
      <dgm:prSet presAssocID="{26907BF6-4CFC-4B21-BEC9-94339D6AC93E}" presName="hierRoot4" presStyleCnt="0"/>
      <dgm:spPr/>
    </dgm:pt>
    <dgm:pt modelId="{2524BF56-8781-49FC-9623-7D98EE13697C}" type="pres">
      <dgm:prSet presAssocID="{26907BF6-4CFC-4B21-BEC9-94339D6AC93E}" presName="composite4" presStyleCnt="0"/>
      <dgm:spPr/>
    </dgm:pt>
    <dgm:pt modelId="{AA521B23-1E8B-465C-97FC-C477678EA1E7}" type="pres">
      <dgm:prSet presAssocID="{26907BF6-4CFC-4B21-BEC9-94339D6AC93E}" presName="background4" presStyleLbl="node4" presStyleIdx="4" presStyleCnt="15"/>
      <dgm:spPr/>
    </dgm:pt>
    <dgm:pt modelId="{A5EECF73-A532-44DA-914B-F5D7F481BF18}" type="pres">
      <dgm:prSet presAssocID="{26907BF6-4CFC-4B21-BEC9-94339D6AC93E}" presName="text4" presStyleLbl="fgAcc4" presStyleIdx="4" presStyleCnt="15">
        <dgm:presLayoutVars>
          <dgm:chPref val="3"/>
        </dgm:presLayoutVars>
      </dgm:prSet>
      <dgm:spPr/>
    </dgm:pt>
    <dgm:pt modelId="{641DF79B-9E7C-4506-9B5F-D298037404AE}" type="pres">
      <dgm:prSet presAssocID="{26907BF6-4CFC-4B21-BEC9-94339D6AC93E}" presName="hierChild5" presStyleCnt="0"/>
      <dgm:spPr/>
    </dgm:pt>
    <dgm:pt modelId="{DA2D3902-2EC0-4548-A90E-2D9032EE746C}" type="pres">
      <dgm:prSet presAssocID="{5A432B7F-D2EF-4FCF-A14F-B17E03C63C68}" presName="Name23" presStyleLbl="parChTrans1D4" presStyleIdx="5" presStyleCnt="15"/>
      <dgm:spPr/>
    </dgm:pt>
    <dgm:pt modelId="{D3E261AA-6B6E-4A6D-B21E-28C85D587D69}" type="pres">
      <dgm:prSet presAssocID="{51BBFBCB-947E-40E0-BF7D-7FECEDB078B1}" presName="hierRoot4" presStyleCnt="0"/>
      <dgm:spPr/>
    </dgm:pt>
    <dgm:pt modelId="{38B36DAC-63FE-44B2-AA8F-C902FEC7BCF0}" type="pres">
      <dgm:prSet presAssocID="{51BBFBCB-947E-40E0-BF7D-7FECEDB078B1}" presName="composite4" presStyleCnt="0"/>
      <dgm:spPr/>
    </dgm:pt>
    <dgm:pt modelId="{AFE4D7D6-16D2-4DD5-90EB-8C991D3D477E}" type="pres">
      <dgm:prSet presAssocID="{51BBFBCB-947E-40E0-BF7D-7FECEDB078B1}" presName="background4" presStyleLbl="node4" presStyleIdx="5" presStyleCnt="15"/>
      <dgm:spPr/>
    </dgm:pt>
    <dgm:pt modelId="{A2F4C1D9-C2B2-4A67-A865-877A4EF96964}" type="pres">
      <dgm:prSet presAssocID="{51BBFBCB-947E-40E0-BF7D-7FECEDB078B1}" presName="text4" presStyleLbl="fgAcc4" presStyleIdx="5" presStyleCnt="15">
        <dgm:presLayoutVars>
          <dgm:chPref val="3"/>
        </dgm:presLayoutVars>
      </dgm:prSet>
      <dgm:spPr/>
    </dgm:pt>
    <dgm:pt modelId="{F8E5901A-401C-4D1F-A718-FB6A64D1D9F8}" type="pres">
      <dgm:prSet presAssocID="{51BBFBCB-947E-40E0-BF7D-7FECEDB078B1}" presName="hierChild5" presStyleCnt="0"/>
      <dgm:spPr/>
    </dgm:pt>
    <dgm:pt modelId="{5AA8E0E2-DF65-4A82-BDE1-9888A4E5DE50}" type="pres">
      <dgm:prSet presAssocID="{C216DA90-361B-4585-BFED-FCCC3319A6CC}" presName="hierRoot1" presStyleCnt="0"/>
      <dgm:spPr/>
    </dgm:pt>
    <dgm:pt modelId="{A3B8D8D8-DDA0-4D2C-AA60-9C7614552ADC}" type="pres">
      <dgm:prSet presAssocID="{C216DA90-361B-4585-BFED-FCCC3319A6CC}" presName="composite" presStyleCnt="0"/>
      <dgm:spPr/>
    </dgm:pt>
    <dgm:pt modelId="{4E9524CE-3222-4678-A82A-038B83D8A65F}" type="pres">
      <dgm:prSet presAssocID="{C216DA90-361B-4585-BFED-FCCC3319A6CC}" presName="background" presStyleLbl="node0" presStyleIdx="2" presStyleCnt="5"/>
      <dgm:spPr/>
    </dgm:pt>
    <dgm:pt modelId="{7C7537BA-858A-494C-A8F9-31738D9AB4F1}" type="pres">
      <dgm:prSet presAssocID="{C216DA90-361B-4585-BFED-FCCC3319A6CC}" presName="text" presStyleLbl="fgAcc0" presStyleIdx="2" presStyleCnt="5">
        <dgm:presLayoutVars>
          <dgm:chPref val="3"/>
        </dgm:presLayoutVars>
      </dgm:prSet>
      <dgm:spPr/>
    </dgm:pt>
    <dgm:pt modelId="{C0BE4A2C-0FE7-45FE-9916-C29F4336F3F7}" type="pres">
      <dgm:prSet presAssocID="{C216DA90-361B-4585-BFED-FCCC3319A6CC}" presName="hierChild2" presStyleCnt="0"/>
      <dgm:spPr/>
    </dgm:pt>
    <dgm:pt modelId="{BB25EB4A-8CFC-484A-9836-2BEB8D980102}" type="pres">
      <dgm:prSet presAssocID="{4EBD5EC2-45ED-4ED6-8376-97D155A911AE}" presName="Name10" presStyleLbl="parChTrans1D2" presStyleIdx="2" presStyleCnt="5"/>
      <dgm:spPr/>
    </dgm:pt>
    <dgm:pt modelId="{C608C57B-8A90-4C16-B8E7-D3FB1DCDF225}" type="pres">
      <dgm:prSet presAssocID="{8A04F340-E8E1-4146-9905-E7ADCAEAABD7}" presName="hierRoot2" presStyleCnt="0"/>
      <dgm:spPr/>
    </dgm:pt>
    <dgm:pt modelId="{A1182A3D-ED36-45BE-83DF-64ED0CA2A5D0}" type="pres">
      <dgm:prSet presAssocID="{8A04F340-E8E1-4146-9905-E7ADCAEAABD7}" presName="composite2" presStyleCnt="0"/>
      <dgm:spPr/>
    </dgm:pt>
    <dgm:pt modelId="{8653677E-7EFC-4FB7-9613-5F11D65FD850}" type="pres">
      <dgm:prSet presAssocID="{8A04F340-E8E1-4146-9905-E7ADCAEAABD7}" presName="background2" presStyleLbl="node2" presStyleIdx="2" presStyleCnt="5"/>
      <dgm:spPr/>
    </dgm:pt>
    <dgm:pt modelId="{0E5C9FEC-ACC1-4829-AF89-9304CF4A0135}" type="pres">
      <dgm:prSet presAssocID="{8A04F340-E8E1-4146-9905-E7ADCAEAABD7}" presName="text2" presStyleLbl="fgAcc2" presStyleIdx="2" presStyleCnt="5">
        <dgm:presLayoutVars>
          <dgm:chPref val="3"/>
        </dgm:presLayoutVars>
      </dgm:prSet>
      <dgm:spPr/>
    </dgm:pt>
    <dgm:pt modelId="{11BC7343-9550-4AEC-8AC9-04BD6BD8C7E7}" type="pres">
      <dgm:prSet presAssocID="{8A04F340-E8E1-4146-9905-E7ADCAEAABD7}" presName="hierChild3" presStyleCnt="0"/>
      <dgm:spPr/>
    </dgm:pt>
    <dgm:pt modelId="{DA4E68C7-40D8-4296-9DAC-4E123B9A0C01}" type="pres">
      <dgm:prSet presAssocID="{992DB248-144E-4962-A341-7EAD709C16AC}" presName="Name17" presStyleLbl="parChTrans1D3" presStyleIdx="2" presStyleCnt="5"/>
      <dgm:spPr/>
    </dgm:pt>
    <dgm:pt modelId="{AEDB38A0-39E6-4BDC-9CBA-6F945E03D9D6}" type="pres">
      <dgm:prSet presAssocID="{5EDC3F8E-DBE3-43C2-A2DD-9E6FA9EB9300}" presName="hierRoot3" presStyleCnt="0"/>
      <dgm:spPr/>
    </dgm:pt>
    <dgm:pt modelId="{0B5D0D2D-F608-421A-9135-F968A99774F4}" type="pres">
      <dgm:prSet presAssocID="{5EDC3F8E-DBE3-43C2-A2DD-9E6FA9EB9300}" presName="composite3" presStyleCnt="0"/>
      <dgm:spPr/>
    </dgm:pt>
    <dgm:pt modelId="{A09DAB2C-25E9-47FA-9289-F3159A3ED6AC}" type="pres">
      <dgm:prSet presAssocID="{5EDC3F8E-DBE3-43C2-A2DD-9E6FA9EB9300}" presName="background3" presStyleLbl="node3" presStyleIdx="2" presStyleCnt="5"/>
      <dgm:spPr/>
    </dgm:pt>
    <dgm:pt modelId="{5107E09E-CE4E-44D8-8D57-41037D32328E}" type="pres">
      <dgm:prSet presAssocID="{5EDC3F8E-DBE3-43C2-A2DD-9E6FA9EB9300}" presName="text3" presStyleLbl="fgAcc3" presStyleIdx="2" presStyleCnt="5">
        <dgm:presLayoutVars>
          <dgm:chPref val="3"/>
        </dgm:presLayoutVars>
      </dgm:prSet>
      <dgm:spPr/>
    </dgm:pt>
    <dgm:pt modelId="{B87248B3-6D63-48CF-BDE7-01425C9A8D63}" type="pres">
      <dgm:prSet presAssocID="{5EDC3F8E-DBE3-43C2-A2DD-9E6FA9EB9300}" presName="hierChild4" presStyleCnt="0"/>
      <dgm:spPr/>
    </dgm:pt>
    <dgm:pt modelId="{CFA3EDE9-97EA-4C74-AD6E-828A3C0D6E18}" type="pres">
      <dgm:prSet presAssocID="{2912422F-D5B7-4FBA-9888-35A3ED2085D0}" presName="Name23" presStyleLbl="parChTrans1D4" presStyleIdx="6" presStyleCnt="15"/>
      <dgm:spPr/>
    </dgm:pt>
    <dgm:pt modelId="{18652A5E-7D5F-4769-9D35-3CE3DE6010A2}" type="pres">
      <dgm:prSet presAssocID="{C8393AF2-E9C6-486E-B7D0-E823D4BC302C}" presName="hierRoot4" presStyleCnt="0"/>
      <dgm:spPr/>
    </dgm:pt>
    <dgm:pt modelId="{88FDA9CA-4528-467B-8083-5A2BB8D022BA}" type="pres">
      <dgm:prSet presAssocID="{C8393AF2-E9C6-486E-B7D0-E823D4BC302C}" presName="composite4" presStyleCnt="0"/>
      <dgm:spPr/>
    </dgm:pt>
    <dgm:pt modelId="{8265F153-8B5C-401B-A0D2-A1650A91AA44}" type="pres">
      <dgm:prSet presAssocID="{C8393AF2-E9C6-486E-B7D0-E823D4BC302C}" presName="background4" presStyleLbl="node4" presStyleIdx="6" presStyleCnt="15"/>
      <dgm:spPr/>
    </dgm:pt>
    <dgm:pt modelId="{B74C46B2-6C47-4CF4-900F-685646CB469F}" type="pres">
      <dgm:prSet presAssocID="{C8393AF2-E9C6-486E-B7D0-E823D4BC302C}" presName="text4" presStyleLbl="fgAcc4" presStyleIdx="6" presStyleCnt="15">
        <dgm:presLayoutVars>
          <dgm:chPref val="3"/>
        </dgm:presLayoutVars>
      </dgm:prSet>
      <dgm:spPr/>
    </dgm:pt>
    <dgm:pt modelId="{A42BF9E0-9373-479A-B65B-2FFF1C9A1472}" type="pres">
      <dgm:prSet presAssocID="{C8393AF2-E9C6-486E-B7D0-E823D4BC302C}" presName="hierChild5" presStyleCnt="0"/>
      <dgm:spPr/>
    </dgm:pt>
    <dgm:pt modelId="{7FB10A60-0C93-4A6A-B975-BC08C3B08027}" type="pres">
      <dgm:prSet presAssocID="{B59F673F-4B73-4D64-99EB-815B581228AC}" presName="Name23" presStyleLbl="parChTrans1D4" presStyleIdx="7" presStyleCnt="15"/>
      <dgm:spPr/>
    </dgm:pt>
    <dgm:pt modelId="{A0182996-4195-4B71-9509-A63410FCB5F1}" type="pres">
      <dgm:prSet presAssocID="{945E6882-7A22-4AD4-B30D-C306643EB2AD}" presName="hierRoot4" presStyleCnt="0"/>
      <dgm:spPr/>
    </dgm:pt>
    <dgm:pt modelId="{06904A98-772D-4760-AB92-956071750267}" type="pres">
      <dgm:prSet presAssocID="{945E6882-7A22-4AD4-B30D-C306643EB2AD}" presName="composite4" presStyleCnt="0"/>
      <dgm:spPr/>
    </dgm:pt>
    <dgm:pt modelId="{7BD7D7ED-1A13-404E-9E26-4117A2F2F366}" type="pres">
      <dgm:prSet presAssocID="{945E6882-7A22-4AD4-B30D-C306643EB2AD}" presName="background4" presStyleLbl="node4" presStyleIdx="7" presStyleCnt="15"/>
      <dgm:spPr/>
    </dgm:pt>
    <dgm:pt modelId="{4CCC8842-19FA-4DA7-9B16-1A8DFD6538DC}" type="pres">
      <dgm:prSet presAssocID="{945E6882-7A22-4AD4-B30D-C306643EB2AD}" presName="text4" presStyleLbl="fgAcc4" presStyleIdx="7" presStyleCnt="15">
        <dgm:presLayoutVars>
          <dgm:chPref val="3"/>
        </dgm:presLayoutVars>
      </dgm:prSet>
      <dgm:spPr/>
    </dgm:pt>
    <dgm:pt modelId="{A065B2BA-2965-40D2-BEA4-881D1B11F95D}" type="pres">
      <dgm:prSet presAssocID="{945E6882-7A22-4AD4-B30D-C306643EB2AD}" presName="hierChild5" presStyleCnt="0"/>
      <dgm:spPr/>
    </dgm:pt>
    <dgm:pt modelId="{8E97C907-CCE0-4EF3-9AEF-34B85128D5AB}" type="pres">
      <dgm:prSet presAssocID="{523FD0C3-C4B7-47BB-8DEC-0466627E3AB1}" presName="Name23" presStyleLbl="parChTrans1D4" presStyleIdx="8" presStyleCnt="15"/>
      <dgm:spPr/>
    </dgm:pt>
    <dgm:pt modelId="{2D32A14F-7B75-4B04-B3AA-0DFA238C7D69}" type="pres">
      <dgm:prSet presAssocID="{DA10C615-9DD1-423C-B3B7-EB79168B12A3}" presName="hierRoot4" presStyleCnt="0"/>
      <dgm:spPr/>
    </dgm:pt>
    <dgm:pt modelId="{267393CF-D0DD-40EC-9F62-38F0AC97082E}" type="pres">
      <dgm:prSet presAssocID="{DA10C615-9DD1-423C-B3B7-EB79168B12A3}" presName="composite4" presStyleCnt="0"/>
      <dgm:spPr/>
    </dgm:pt>
    <dgm:pt modelId="{03187AC5-173E-477A-BCD7-EEB30D1E201F}" type="pres">
      <dgm:prSet presAssocID="{DA10C615-9DD1-423C-B3B7-EB79168B12A3}" presName="background4" presStyleLbl="node4" presStyleIdx="8" presStyleCnt="15"/>
      <dgm:spPr/>
    </dgm:pt>
    <dgm:pt modelId="{B37E7AF5-78A3-4C54-B01B-77B647DBC48B}" type="pres">
      <dgm:prSet presAssocID="{DA10C615-9DD1-423C-B3B7-EB79168B12A3}" presName="text4" presStyleLbl="fgAcc4" presStyleIdx="8" presStyleCnt="15">
        <dgm:presLayoutVars>
          <dgm:chPref val="3"/>
        </dgm:presLayoutVars>
      </dgm:prSet>
      <dgm:spPr/>
    </dgm:pt>
    <dgm:pt modelId="{3B460D42-CE76-43F3-A749-8981D0232456}" type="pres">
      <dgm:prSet presAssocID="{DA10C615-9DD1-423C-B3B7-EB79168B12A3}" presName="hierChild5" presStyleCnt="0"/>
      <dgm:spPr/>
    </dgm:pt>
    <dgm:pt modelId="{03490EC7-0CBC-435F-94DF-C3036CCF6EFD}" type="pres">
      <dgm:prSet presAssocID="{D2FE027B-4161-41E1-B4D4-02AECB2E3FA0}" presName="hierRoot1" presStyleCnt="0"/>
      <dgm:spPr/>
    </dgm:pt>
    <dgm:pt modelId="{A57EBE2C-2B5B-4EFC-A42C-336E2EE0BA51}" type="pres">
      <dgm:prSet presAssocID="{D2FE027B-4161-41E1-B4D4-02AECB2E3FA0}" presName="composite" presStyleCnt="0"/>
      <dgm:spPr/>
    </dgm:pt>
    <dgm:pt modelId="{CC570F63-1485-44C8-A53B-16D2F74C6740}" type="pres">
      <dgm:prSet presAssocID="{D2FE027B-4161-41E1-B4D4-02AECB2E3FA0}" presName="background" presStyleLbl="node0" presStyleIdx="3" presStyleCnt="5"/>
      <dgm:spPr/>
    </dgm:pt>
    <dgm:pt modelId="{B196F9E6-504B-46F7-90E1-FE210DFD71B7}" type="pres">
      <dgm:prSet presAssocID="{D2FE027B-4161-41E1-B4D4-02AECB2E3FA0}" presName="text" presStyleLbl="fgAcc0" presStyleIdx="3" presStyleCnt="5">
        <dgm:presLayoutVars>
          <dgm:chPref val="3"/>
        </dgm:presLayoutVars>
      </dgm:prSet>
      <dgm:spPr/>
    </dgm:pt>
    <dgm:pt modelId="{325DF108-F05B-4991-BD97-BFD5C027F823}" type="pres">
      <dgm:prSet presAssocID="{D2FE027B-4161-41E1-B4D4-02AECB2E3FA0}" presName="hierChild2" presStyleCnt="0"/>
      <dgm:spPr/>
    </dgm:pt>
    <dgm:pt modelId="{D3DDF18E-2843-4940-8393-0A6DF3D9BA87}" type="pres">
      <dgm:prSet presAssocID="{A38E847E-0D1D-4F40-9A71-4D5999ADE08B}" presName="Name10" presStyleLbl="parChTrans1D2" presStyleIdx="3" presStyleCnt="5"/>
      <dgm:spPr/>
    </dgm:pt>
    <dgm:pt modelId="{7CB40E9A-A9CD-44C2-ACBF-EC84B9F58B84}" type="pres">
      <dgm:prSet presAssocID="{2BE415B7-7185-4956-8487-237B40BC0EE5}" presName="hierRoot2" presStyleCnt="0"/>
      <dgm:spPr/>
    </dgm:pt>
    <dgm:pt modelId="{2B1AFE79-2AD2-4E55-83A5-0853A6D87413}" type="pres">
      <dgm:prSet presAssocID="{2BE415B7-7185-4956-8487-237B40BC0EE5}" presName="composite2" presStyleCnt="0"/>
      <dgm:spPr/>
    </dgm:pt>
    <dgm:pt modelId="{F981AF37-329F-4DC9-9C24-71B12B6CC451}" type="pres">
      <dgm:prSet presAssocID="{2BE415B7-7185-4956-8487-237B40BC0EE5}" presName="background2" presStyleLbl="node2" presStyleIdx="3" presStyleCnt="5"/>
      <dgm:spPr/>
    </dgm:pt>
    <dgm:pt modelId="{E0A73173-981B-43D2-8AD5-D61FFB5B716F}" type="pres">
      <dgm:prSet presAssocID="{2BE415B7-7185-4956-8487-237B40BC0EE5}" presName="text2" presStyleLbl="fgAcc2" presStyleIdx="3" presStyleCnt="5">
        <dgm:presLayoutVars>
          <dgm:chPref val="3"/>
        </dgm:presLayoutVars>
      </dgm:prSet>
      <dgm:spPr/>
    </dgm:pt>
    <dgm:pt modelId="{9050C08B-43CE-4314-BA2C-7D988C482283}" type="pres">
      <dgm:prSet presAssocID="{2BE415B7-7185-4956-8487-237B40BC0EE5}" presName="hierChild3" presStyleCnt="0"/>
      <dgm:spPr/>
    </dgm:pt>
    <dgm:pt modelId="{477195CB-DA67-4A96-AF04-1F6FD9007816}" type="pres">
      <dgm:prSet presAssocID="{17164643-C472-4FE0-A7BA-759406F263A9}" presName="Name17" presStyleLbl="parChTrans1D3" presStyleIdx="3" presStyleCnt="5"/>
      <dgm:spPr/>
    </dgm:pt>
    <dgm:pt modelId="{3B8FB516-DF74-44CD-A1D3-23C9A1D46AAD}" type="pres">
      <dgm:prSet presAssocID="{022BFA76-46BE-4E32-A00A-576B33A3D83E}" presName="hierRoot3" presStyleCnt="0"/>
      <dgm:spPr/>
    </dgm:pt>
    <dgm:pt modelId="{43DEE42E-6B1F-4969-B14E-995FDF6DF600}" type="pres">
      <dgm:prSet presAssocID="{022BFA76-46BE-4E32-A00A-576B33A3D83E}" presName="composite3" presStyleCnt="0"/>
      <dgm:spPr/>
    </dgm:pt>
    <dgm:pt modelId="{975BDBF3-93EB-403C-9E09-D3EA41FA6D6F}" type="pres">
      <dgm:prSet presAssocID="{022BFA76-46BE-4E32-A00A-576B33A3D83E}" presName="background3" presStyleLbl="node3" presStyleIdx="3" presStyleCnt="5"/>
      <dgm:spPr/>
    </dgm:pt>
    <dgm:pt modelId="{62F71ED6-B9B5-486A-A52A-CFB22E70FB32}" type="pres">
      <dgm:prSet presAssocID="{022BFA76-46BE-4E32-A00A-576B33A3D83E}" presName="text3" presStyleLbl="fgAcc3" presStyleIdx="3" presStyleCnt="5">
        <dgm:presLayoutVars>
          <dgm:chPref val="3"/>
        </dgm:presLayoutVars>
      </dgm:prSet>
      <dgm:spPr/>
    </dgm:pt>
    <dgm:pt modelId="{18C7FDFF-E303-4DB8-835F-882B2A669F71}" type="pres">
      <dgm:prSet presAssocID="{022BFA76-46BE-4E32-A00A-576B33A3D83E}" presName="hierChild4" presStyleCnt="0"/>
      <dgm:spPr/>
    </dgm:pt>
    <dgm:pt modelId="{17DD9F18-0107-411D-821E-15856B375FE5}" type="pres">
      <dgm:prSet presAssocID="{E8F1A0A4-A343-42AC-AB74-BD904C88B425}" presName="Name23" presStyleLbl="parChTrans1D4" presStyleIdx="9" presStyleCnt="15"/>
      <dgm:spPr/>
    </dgm:pt>
    <dgm:pt modelId="{87DE4EE9-6B9A-43C8-9B24-2A9D58961740}" type="pres">
      <dgm:prSet presAssocID="{B52A99F2-AEB7-40CB-9874-3CB9C4453B01}" presName="hierRoot4" presStyleCnt="0"/>
      <dgm:spPr/>
    </dgm:pt>
    <dgm:pt modelId="{F9953BBB-F388-49BD-9771-6B7F33FB9449}" type="pres">
      <dgm:prSet presAssocID="{B52A99F2-AEB7-40CB-9874-3CB9C4453B01}" presName="composite4" presStyleCnt="0"/>
      <dgm:spPr/>
    </dgm:pt>
    <dgm:pt modelId="{0BF3F14A-89AA-42B6-B637-7DC4F8E7D98D}" type="pres">
      <dgm:prSet presAssocID="{B52A99F2-AEB7-40CB-9874-3CB9C4453B01}" presName="background4" presStyleLbl="node4" presStyleIdx="9" presStyleCnt="15"/>
      <dgm:spPr/>
    </dgm:pt>
    <dgm:pt modelId="{F3F131D3-1D24-466B-9208-0881FFA30ED5}" type="pres">
      <dgm:prSet presAssocID="{B52A99F2-AEB7-40CB-9874-3CB9C4453B01}" presName="text4" presStyleLbl="fgAcc4" presStyleIdx="9" presStyleCnt="15">
        <dgm:presLayoutVars>
          <dgm:chPref val="3"/>
        </dgm:presLayoutVars>
      </dgm:prSet>
      <dgm:spPr/>
    </dgm:pt>
    <dgm:pt modelId="{95B6DA84-35D7-49E9-8AC8-5262D02EF4AD}" type="pres">
      <dgm:prSet presAssocID="{B52A99F2-AEB7-40CB-9874-3CB9C4453B01}" presName="hierChild5" presStyleCnt="0"/>
      <dgm:spPr/>
    </dgm:pt>
    <dgm:pt modelId="{0FAAEF00-2580-4761-842D-53266A6FCB70}" type="pres">
      <dgm:prSet presAssocID="{7A6C26F5-9378-4AAE-9034-7C76DC72F891}" presName="Name23" presStyleLbl="parChTrans1D4" presStyleIdx="10" presStyleCnt="15"/>
      <dgm:spPr/>
    </dgm:pt>
    <dgm:pt modelId="{29208F01-5176-40AB-92AD-670DC36C4F2B}" type="pres">
      <dgm:prSet presAssocID="{DD6F72F6-56C1-4999-8F4C-135C6511D633}" presName="hierRoot4" presStyleCnt="0"/>
      <dgm:spPr/>
    </dgm:pt>
    <dgm:pt modelId="{71EAC662-B08B-44D3-9110-14C65F6DC36B}" type="pres">
      <dgm:prSet presAssocID="{DD6F72F6-56C1-4999-8F4C-135C6511D633}" presName="composite4" presStyleCnt="0"/>
      <dgm:spPr/>
    </dgm:pt>
    <dgm:pt modelId="{87E69B53-22C3-4A99-84CE-2CA79A744B44}" type="pres">
      <dgm:prSet presAssocID="{DD6F72F6-56C1-4999-8F4C-135C6511D633}" presName="background4" presStyleLbl="node4" presStyleIdx="10" presStyleCnt="15"/>
      <dgm:spPr/>
    </dgm:pt>
    <dgm:pt modelId="{E2F14BD6-8CE4-4715-AA80-7C4FD3A910B6}" type="pres">
      <dgm:prSet presAssocID="{DD6F72F6-56C1-4999-8F4C-135C6511D633}" presName="text4" presStyleLbl="fgAcc4" presStyleIdx="10" presStyleCnt="15">
        <dgm:presLayoutVars>
          <dgm:chPref val="3"/>
        </dgm:presLayoutVars>
      </dgm:prSet>
      <dgm:spPr/>
    </dgm:pt>
    <dgm:pt modelId="{108EDAA9-2506-4A33-BD86-36E4A08088D4}" type="pres">
      <dgm:prSet presAssocID="{DD6F72F6-56C1-4999-8F4C-135C6511D633}" presName="hierChild5" presStyleCnt="0"/>
      <dgm:spPr/>
    </dgm:pt>
    <dgm:pt modelId="{F3DC7668-6E88-4508-AE95-16CD180ABFD7}" type="pres">
      <dgm:prSet presAssocID="{D61A5145-487C-4F9E-972A-68D9351185BB}" presName="Name23" presStyleLbl="parChTrans1D4" presStyleIdx="11" presStyleCnt="15"/>
      <dgm:spPr/>
    </dgm:pt>
    <dgm:pt modelId="{A6B7AEBE-9EFA-48FF-93A0-C1FB011F0A8C}" type="pres">
      <dgm:prSet presAssocID="{CCB3E1E6-BDEF-43C3-A333-F270604D50A2}" presName="hierRoot4" presStyleCnt="0"/>
      <dgm:spPr/>
    </dgm:pt>
    <dgm:pt modelId="{A384C2B8-C275-4DC1-B55F-162780C58615}" type="pres">
      <dgm:prSet presAssocID="{CCB3E1E6-BDEF-43C3-A333-F270604D50A2}" presName="composite4" presStyleCnt="0"/>
      <dgm:spPr/>
    </dgm:pt>
    <dgm:pt modelId="{56D78214-66CF-42BE-805F-F9CCC42C3D13}" type="pres">
      <dgm:prSet presAssocID="{CCB3E1E6-BDEF-43C3-A333-F270604D50A2}" presName="background4" presStyleLbl="node4" presStyleIdx="11" presStyleCnt="15"/>
      <dgm:spPr/>
    </dgm:pt>
    <dgm:pt modelId="{EDB0D572-2876-419D-AA02-99013390C7A0}" type="pres">
      <dgm:prSet presAssocID="{CCB3E1E6-BDEF-43C3-A333-F270604D50A2}" presName="text4" presStyleLbl="fgAcc4" presStyleIdx="11" presStyleCnt="15">
        <dgm:presLayoutVars>
          <dgm:chPref val="3"/>
        </dgm:presLayoutVars>
      </dgm:prSet>
      <dgm:spPr/>
    </dgm:pt>
    <dgm:pt modelId="{ABCB0201-634F-49E8-8496-2EFD57DDA1E3}" type="pres">
      <dgm:prSet presAssocID="{CCB3E1E6-BDEF-43C3-A333-F270604D50A2}" presName="hierChild5" presStyleCnt="0"/>
      <dgm:spPr/>
    </dgm:pt>
    <dgm:pt modelId="{E818CD6E-C7B1-415E-BA64-3C300DA5592F}" type="pres">
      <dgm:prSet presAssocID="{5401176E-8DCD-4AE5-9D2F-3288AB50CBE1}" presName="hierRoot1" presStyleCnt="0"/>
      <dgm:spPr/>
    </dgm:pt>
    <dgm:pt modelId="{867D3F6D-52B5-44EE-B9F1-1E4CE923F8F9}" type="pres">
      <dgm:prSet presAssocID="{5401176E-8DCD-4AE5-9D2F-3288AB50CBE1}" presName="composite" presStyleCnt="0"/>
      <dgm:spPr/>
    </dgm:pt>
    <dgm:pt modelId="{87588C64-D873-49AB-8B5D-F09BE3A835C9}" type="pres">
      <dgm:prSet presAssocID="{5401176E-8DCD-4AE5-9D2F-3288AB50CBE1}" presName="background" presStyleLbl="node0" presStyleIdx="4" presStyleCnt="5"/>
      <dgm:spPr/>
    </dgm:pt>
    <dgm:pt modelId="{D8407CB9-443F-4080-B943-943BAEE385D1}" type="pres">
      <dgm:prSet presAssocID="{5401176E-8DCD-4AE5-9D2F-3288AB50CBE1}" presName="text" presStyleLbl="fgAcc0" presStyleIdx="4" presStyleCnt="5">
        <dgm:presLayoutVars>
          <dgm:chPref val="3"/>
        </dgm:presLayoutVars>
      </dgm:prSet>
      <dgm:spPr/>
    </dgm:pt>
    <dgm:pt modelId="{4288E09C-6A47-4486-93B8-5DB92419B57B}" type="pres">
      <dgm:prSet presAssocID="{5401176E-8DCD-4AE5-9D2F-3288AB50CBE1}" presName="hierChild2" presStyleCnt="0"/>
      <dgm:spPr/>
    </dgm:pt>
    <dgm:pt modelId="{36FCD19C-0163-4131-B230-9E163499941C}" type="pres">
      <dgm:prSet presAssocID="{0FEA389B-D38D-44CD-940E-8204FF6AAE22}" presName="Name10" presStyleLbl="parChTrans1D2" presStyleIdx="4" presStyleCnt="5"/>
      <dgm:spPr/>
    </dgm:pt>
    <dgm:pt modelId="{C5882DF4-B007-43B5-B9EE-637A070BA31A}" type="pres">
      <dgm:prSet presAssocID="{C37C5106-D73F-4C49-97A8-4AF18DB08998}" presName="hierRoot2" presStyleCnt="0"/>
      <dgm:spPr/>
    </dgm:pt>
    <dgm:pt modelId="{CB6FD237-6786-4BB8-8A97-798FAB170C6C}" type="pres">
      <dgm:prSet presAssocID="{C37C5106-D73F-4C49-97A8-4AF18DB08998}" presName="composite2" presStyleCnt="0"/>
      <dgm:spPr/>
    </dgm:pt>
    <dgm:pt modelId="{A41C6D78-AD5D-4E4B-B592-C177023C95BE}" type="pres">
      <dgm:prSet presAssocID="{C37C5106-D73F-4C49-97A8-4AF18DB08998}" presName="background2" presStyleLbl="node2" presStyleIdx="4" presStyleCnt="5"/>
      <dgm:spPr/>
    </dgm:pt>
    <dgm:pt modelId="{CD1AB34C-914C-4E80-AA30-3F4400F44F1A}" type="pres">
      <dgm:prSet presAssocID="{C37C5106-D73F-4C49-97A8-4AF18DB08998}" presName="text2" presStyleLbl="fgAcc2" presStyleIdx="4" presStyleCnt="5">
        <dgm:presLayoutVars>
          <dgm:chPref val="3"/>
        </dgm:presLayoutVars>
      </dgm:prSet>
      <dgm:spPr/>
    </dgm:pt>
    <dgm:pt modelId="{B9C59FE9-0389-446B-A735-BFBEB179DCBC}" type="pres">
      <dgm:prSet presAssocID="{C37C5106-D73F-4C49-97A8-4AF18DB08998}" presName="hierChild3" presStyleCnt="0"/>
      <dgm:spPr/>
    </dgm:pt>
    <dgm:pt modelId="{D728744B-7A47-4515-893C-2C5CEAE7B328}" type="pres">
      <dgm:prSet presAssocID="{96C0C13C-7B8B-499D-91D4-BA23BA0F1F68}" presName="Name17" presStyleLbl="parChTrans1D3" presStyleIdx="4" presStyleCnt="5"/>
      <dgm:spPr/>
    </dgm:pt>
    <dgm:pt modelId="{E2B90B4B-8C97-4504-86A2-7C740826E9DA}" type="pres">
      <dgm:prSet presAssocID="{DEE0F7D0-8197-4C8A-B911-66312256352D}" presName="hierRoot3" presStyleCnt="0"/>
      <dgm:spPr/>
    </dgm:pt>
    <dgm:pt modelId="{29F47E57-5F24-46F5-AD50-BFAC78856F22}" type="pres">
      <dgm:prSet presAssocID="{DEE0F7D0-8197-4C8A-B911-66312256352D}" presName="composite3" presStyleCnt="0"/>
      <dgm:spPr/>
    </dgm:pt>
    <dgm:pt modelId="{BEF7E07A-D438-42D6-A550-3E0EB98059A9}" type="pres">
      <dgm:prSet presAssocID="{DEE0F7D0-8197-4C8A-B911-66312256352D}" presName="background3" presStyleLbl="node3" presStyleIdx="4" presStyleCnt="5"/>
      <dgm:spPr/>
    </dgm:pt>
    <dgm:pt modelId="{F72A7489-1C47-4DA6-A7F3-F762341AE9BC}" type="pres">
      <dgm:prSet presAssocID="{DEE0F7D0-8197-4C8A-B911-66312256352D}" presName="text3" presStyleLbl="fgAcc3" presStyleIdx="4" presStyleCnt="5">
        <dgm:presLayoutVars>
          <dgm:chPref val="3"/>
        </dgm:presLayoutVars>
      </dgm:prSet>
      <dgm:spPr/>
    </dgm:pt>
    <dgm:pt modelId="{A9257374-2673-4A54-90BE-6AC957B83375}" type="pres">
      <dgm:prSet presAssocID="{DEE0F7D0-8197-4C8A-B911-66312256352D}" presName="hierChild4" presStyleCnt="0"/>
      <dgm:spPr/>
    </dgm:pt>
    <dgm:pt modelId="{A7DBD3B0-517F-4064-8DE1-E4375C1D9F14}" type="pres">
      <dgm:prSet presAssocID="{53140E38-4007-46F1-86B7-D60348B82AB6}" presName="Name23" presStyleLbl="parChTrans1D4" presStyleIdx="12" presStyleCnt="15"/>
      <dgm:spPr/>
    </dgm:pt>
    <dgm:pt modelId="{3CCF4059-4EC2-44A8-9591-B83293D8083E}" type="pres">
      <dgm:prSet presAssocID="{A382924E-7234-46BD-82C3-272405F84FF1}" presName="hierRoot4" presStyleCnt="0"/>
      <dgm:spPr/>
    </dgm:pt>
    <dgm:pt modelId="{4490CECE-D59D-45B2-9304-E2E26090A9BE}" type="pres">
      <dgm:prSet presAssocID="{A382924E-7234-46BD-82C3-272405F84FF1}" presName="composite4" presStyleCnt="0"/>
      <dgm:spPr/>
    </dgm:pt>
    <dgm:pt modelId="{D600D839-1EA0-4B9C-A4CF-25306634D09F}" type="pres">
      <dgm:prSet presAssocID="{A382924E-7234-46BD-82C3-272405F84FF1}" presName="background4" presStyleLbl="node4" presStyleIdx="12" presStyleCnt="15"/>
      <dgm:spPr/>
    </dgm:pt>
    <dgm:pt modelId="{850D77FF-A5BE-4715-B433-0E91249A9678}" type="pres">
      <dgm:prSet presAssocID="{A382924E-7234-46BD-82C3-272405F84FF1}" presName="text4" presStyleLbl="fgAcc4" presStyleIdx="12" presStyleCnt="15">
        <dgm:presLayoutVars>
          <dgm:chPref val="3"/>
        </dgm:presLayoutVars>
      </dgm:prSet>
      <dgm:spPr/>
    </dgm:pt>
    <dgm:pt modelId="{E8C1DBA9-4B9E-4670-94AB-CBC094109920}" type="pres">
      <dgm:prSet presAssocID="{A382924E-7234-46BD-82C3-272405F84FF1}" presName="hierChild5" presStyleCnt="0"/>
      <dgm:spPr/>
    </dgm:pt>
    <dgm:pt modelId="{0A6AAEF7-2CAF-4FCB-85DE-97F281687901}" type="pres">
      <dgm:prSet presAssocID="{6931AC81-91AE-4743-AAD3-F3705E2E8CEC}" presName="Name23" presStyleLbl="parChTrans1D4" presStyleIdx="13" presStyleCnt="15"/>
      <dgm:spPr/>
    </dgm:pt>
    <dgm:pt modelId="{B92D54C0-6DF6-4D3A-9CF7-B320D653101C}" type="pres">
      <dgm:prSet presAssocID="{8ED10732-F4DC-4472-B351-336CEE4C1193}" presName="hierRoot4" presStyleCnt="0"/>
      <dgm:spPr/>
    </dgm:pt>
    <dgm:pt modelId="{D7675A1F-D544-4963-8FFA-ADFF6CF68B1C}" type="pres">
      <dgm:prSet presAssocID="{8ED10732-F4DC-4472-B351-336CEE4C1193}" presName="composite4" presStyleCnt="0"/>
      <dgm:spPr/>
    </dgm:pt>
    <dgm:pt modelId="{B6875424-CB3A-4F0F-8AE2-5E8D473607D1}" type="pres">
      <dgm:prSet presAssocID="{8ED10732-F4DC-4472-B351-336CEE4C1193}" presName="background4" presStyleLbl="node4" presStyleIdx="13" presStyleCnt="15"/>
      <dgm:spPr/>
    </dgm:pt>
    <dgm:pt modelId="{E71CA3A9-B6D7-442E-ABDC-B45E347E4841}" type="pres">
      <dgm:prSet presAssocID="{8ED10732-F4DC-4472-B351-336CEE4C1193}" presName="text4" presStyleLbl="fgAcc4" presStyleIdx="13" presStyleCnt="15">
        <dgm:presLayoutVars>
          <dgm:chPref val="3"/>
        </dgm:presLayoutVars>
      </dgm:prSet>
      <dgm:spPr/>
    </dgm:pt>
    <dgm:pt modelId="{7697BB25-E91D-4AF6-B3ED-25798FDFB47A}" type="pres">
      <dgm:prSet presAssocID="{8ED10732-F4DC-4472-B351-336CEE4C1193}" presName="hierChild5" presStyleCnt="0"/>
      <dgm:spPr/>
    </dgm:pt>
    <dgm:pt modelId="{3EC04A12-3C43-4D76-9CD2-A9A25B1A9402}" type="pres">
      <dgm:prSet presAssocID="{A86B93D2-DDE9-42AC-8F4B-97090652CB5C}" presName="Name23" presStyleLbl="parChTrans1D4" presStyleIdx="14" presStyleCnt="15"/>
      <dgm:spPr/>
    </dgm:pt>
    <dgm:pt modelId="{6B440040-ED16-4DEE-B6C4-A71F3D15E05A}" type="pres">
      <dgm:prSet presAssocID="{B1F62C3B-7AA1-4FAA-AB41-EF97132BE1CB}" presName="hierRoot4" presStyleCnt="0"/>
      <dgm:spPr/>
    </dgm:pt>
    <dgm:pt modelId="{0BD06E29-5E28-4523-8206-980272D346AD}" type="pres">
      <dgm:prSet presAssocID="{B1F62C3B-7AA1-4FAA-AB41-EF97132BE1CB}" presName="composite4" presStyleCnt="0"/>
      <dgm:spPr/>
    </dgm:pt>
    <dgm:pt modelId="{21B349D7-0DC1-4F99-9CA6-D20AEA6BE49B}" type="pres">
      <dgm:prSet presAssocID="{B1F62C3B-7AA1-4FAA-AB41-EF97132BE1CB}" presName="background4" presStyleLbl="node4" presStyleIdx="14" presStyleCnt="15"/>
      <dgm:spPr/>
    </dgm:pt>
    <dgm:pt modelId="{A08E5535-7DD5-4DBA-BCBD-78DFCF146B2A}" type="pres">
      <dgm:prSet presAssocID="{B1F62C3B-7AA1-4FAA-AB41-EF97132BE1CB}" presName="text4" presStyleLbl="fgAcc4" presStyleIdx="14" presStyleCnt="15">
        <dgm:presLayoutVars>
          <dgm:chPref val="3"/>
        </dgm:presLayoutVars>
      </dgm:prSet>
      <dgm:spPr/>
    </dgm:pt>
    <dgm:pt modelId="{1EE29DD9-EEFF-4F96-B441-486D524DBDBF}" type="pres">
      <dgm:prSet presAssocID="{B1F62C3B-7AA1-4FAA-AB41-EF97132BE1CB}" presName="hierChild5" presStyleCnt="0"/>
      <dgm:spPr/>
    </dgm:pt>
  </dgm:ptLst>
  <dgm:cxnLst>
    <dgm:cxn modelId="{0F3CBD01-74A6-4BF3-AB16-693B57BBE0C7}" srcId="{B52A99F2-AEB7-40CB-9874-3CB9C4453B01}" destId="{DD6F72F6-56C1-4999-8F4C-135C6511D633}" srcOrd="0" destOrd="0" parTransId="{7A6C26F5-9378-4AAE-9034-7C76DC72F891}" sibTransId="{0BA912B0-60BB-49D7-BEF8-CBC7DDA96411}"/>
    <dgm:cxn modelId="{F2484002-7483-44F6-9FBB-D3C2E484AE16}" type="presOf" srcId="{17164643-C472-4FE0-A7BA-759406F263A9}" destId="{477195CB-DA67-4A96-AF04-1F6FD9007816}" srcOrd="0" destOrd="0" presId="urn:microsoft.com/office/officeart/2005/8/layout/hierarchy1"/>
    <dgm:cxn modelId="{DBB74D03-0F5D-4653-B5D4-43B889B71E46}" type="presOf" srcId="{5A432B7F-D2EF-4FCF-A14F-B17E03C63C68}" destId="{DA2D3902-2EC0-4548-A90E-2D9032EE746C}" srcOrd="0" destOrd="0" presId="urn:microsoft.com/office/officeart/2005/8/layout/hierarchy1"/>
    <dgm:cxn modelId="{69375C06-0D80-4DAC-A0DB-C66FE7737311}" type="presOf" srcId="{D61A5145-487C-4F9E-972A-68D9351185BB}" destId="{F3DC7668-6E88-4508-AE95-16CD180ABFD7}" srcOrd="0" destOrd="0" presId="urn:microsoft.com/office/officeart/2005/8/layout/hierarchy1"/>
    <dgm:cxn modelId="{14D66906-1F41-4A8E-B0F8-B55630FD3016}" type="presOf" srcId="{B52A99F2-AEB7-40CB-9874-3CB9C4453B01}" destId="{F3F131D3-1D24-466B-9208-0881FFA30ED5}" srcOrd="0" destOrd="0" presId="urn:microsoft.com/office/officeart/2005/8/layout/hierarchy1"/>
    <dgm:cxn modelId="{CB32A309-9CA9-4554-941D-519A91A9E733}" srcId="{D2FE027B-4161-41E1-B4D4-02AECB2E3FA0}" destId="{2BE415B7-7185-4956-8487-237B40BC0EE5}" srcOrd="0" destOrd="0" parTransId="{A38E847E-0D1D-4F40-9A71-4D5999ADE08B}" sibTransId="{F0D1C61C-E3F2-49BA-A2D8-C04A81308E5D}"/>
    <dgm:cxn modelId="{5187010E-A761-4787-A1FA-79B42C815087}" type="presOf" srcId="{E8F1A0A4-A343-42AC-AB74-BD904C88B425}" destId="{17DD9F18-0107-411D-821E-15856B375FE5}" srcOrd="0" destOrd="0" presId="urn:microsoft.com/office/officeart/2005/8/layout/hierarchy1"/>
    <dgm:cxn modelId="{B046270F-ACD5-475D-9D67-738F8078BBFC}" srcId="{5EDC3F8E-DBE3-43C2-A2DD-9E6FA9EB9300}" destId="{C8393AF2-E9C6-486E-B7D0-E823D4BC302C}" srcOrd="0" destOrd="0" parTransId="{2912422F-D5B7-4FBA-9888-35A3ED2085D0}" sibTransId="{37C4AE97-78D8-4704-9617-7B1BF16CE7C1}"/>
    <dgm:cxn modelId="{8BF0430F-7A24-4562-B4F8-1371BBEE38C6}" srcId="{2CE1B7B1-225E-48ED-A4FA-460A199AC937}" destId="{F6A136CC-77D0-4791-B224-7B7075735667}" srcOrd="0" destOrd="0" parTransId="{CF393128-192A-45D7-9AE9-BB3B54170100}" sibTransId="{859849C8-D6E9-442F-978F-7AF38113EAEC}"/>
    <dgm:cxn modelId="{44313110-75BB-44E3-AB44-E5ED94CB588A}" type="presOf" srcId="{F6C798BE-7A3D-4281-B26D-4127B2AC1785}" destId="{01541C7C-6BEC-49D4-8BB8-2A8F41526EB2}" srcOrd="0" destOrd="0" presId="urn:microsoft.com/office/officeart/2005/8/layout/hierarchy1"/>
    <dgm:cxn modelId="{5D047215-CB9F-4936-A98E-84A8C8110D5A}" type="presOf" srcId="{C8393AF2-E9C6-486E-B7D0-E823D4BC302C}" destId="{B74C46B2-6C47-4CF4-900F-685646CB469F}" srcOrd="0" destOrd="0" presId="urn:microsoft.com/office/officeart/2005/8/layout/hierarchy1"/>
    <dgm:cxn modelId="{15B4F617-016D-4981-B785-5E2C1CB546A3}" type="presOf" srcId="{2BE415B7-7185-4956-8487-237B40BC0EE5}" destId="{E0A73173-981B-43D2-8AD5-D61FFB5B716F}" srcOrd="0" destOrd="0" presId="urn:microsoft.com/office/officeart/2005/8/layout/hierarchy1"/>
    <dgm:cxn modelId="{0F644D18-B624-4360-AD4C-664626B8B324}" type="presOf" srcId="{90EA7C29-CB9D-45A9-A089-02B78C71093C}" destId="{EE7B660D-C8AC-4158-90E2-146642BFBB6A}" srcOrd="0" destOrd="0" presId="urn:microsoft.com/office/officeart/2005/8/layout/hierarchy1"/>
    <dgm:cxn modelId="{2AA0D218-CCF5-4522-B24D-EB3C1A7AA0A1}" srcId="{08C8E3AC-4CC1-4368-A820-37AE268E17D8}" destId="{26907BF6-4CFC-4B21-BEC9-94339D6AC93E}" srcOrd="0" destOrd="0" parTransId="{94908D38-671D-4203-B166-22AA296B4768}" sibTransId="{050260BD-2F95-4A4A-826E-98D6FC42371C}"/>
    <dgm:cxn modelId="{ADAFC31A-F4E3-40D9-B7E0-500356631637}" type="presOf" srcId="{2CE1B7B1-225E-48ED-A4FA-460A199AC937}" destId="{0D83951B-377E-4573-91A8-31F9788E8555}" srcOrd="0" destOrd="0" presId="urn:microsoft.com/office/officeart/2005/8/layout/hierarchy1"/>
    <dgm:cxn modelId="{BEB0101C-F189-46A2-AFA9-092E2C918023}" type="presOf" srcId="{E3583D06-FB91-42A7-9E3F-B1FF80B2701C}" destId="{4B75A90F-8F15-4AF1-B139-8A2C3876F25B}" srcOrd="0" destOrd="0" presId="urn:microsoft.com/office/officeart/2005/8/layout/hierarchy1"/>
    <dgm:cxn modelId="{24529D1C-51EC-4267-974F-BCB2DC6FF59E}" srcId="{2BE415B7-7185-4956-8487-237B40BC0EE5}" destId="{022BFA76-46BE-4E32-A00A-576B33A3D83E}" srcOrd="0" destOrd="0" parTransId="{17164643-C472-4FE0-A7BA-759406F263A9}" sibTransId="{507E48B3-894B-43DD-84A0-93BFB4422BD9}"/>
    <dgm:cxn modelId="{A847C91C-D550-4A12-92C8-86A3FF020406}" type="presOf" srcId="{5C4C9E85-0FD5-4B7A-9B20-2B9FDE64E923}" destId="{F7250D7A-FA96-46BF-91EA-02BFAD7AD524}" srcOrd="0" destOrd="0" presId="urn:microsoft.com/office/officeart/2005/8/layout/hierarchy1"/>
    <dgm:cxn modelId="{5E95531E-B782-4A28-BFAD-879D9032E9FA}" type="presOf" srcId="{822169E2-82A6-47AE-BF90-00E33CA5A1B1}" destId="{D91DFA31-A416-4D45-B275-244A681BD466}" srcOrd="0" destOrd="0" presId="urn:microsoft.com/office/officeart/2005/8/layout/hierarchy1"/>
    <dgm:cxn modelId="{CD1D741F-6775-4664-B3E3-744A7A291FCB}" type="presOf" srcId="{F6A136CC-77D0-4791-B224-7B7075735667}" destId="{39893806-1C0C-42EB-A982-501B3DFF3ABA}" srcOrd="0" destOrd="0" presId="urn:microsoft.com/office/officeart/2005/8/layout/hierarchy1"/>
    <dgm:cxn modelId="{F0BF892B-1705-4389-B104-73DBE9F9722D}" type="presOf" srcId="{DD6F72F6-56C1-4999-8F4C-135C6511D633}" destId="{E2F14BD6-8CE4-4715-AA80-7C4FD3A910B6}" srcOrd="0" destOrd="0" presId="urn:microsoft.com/office/officeart/2005/8/layout/hierarchy1"/>
    <dgm:cxn modelId="{BC115732-2782-4202-968A-7B4F60A9D237}" type="presOf" srcId="{6931AC81-91AE-4743-AAD3-F3705E2E8CEC}" destId="{0A6AAEF7-2CAF-4FCB-85DE-97F281687901}" srcOrd="0" destOrd="0" presId="urn:microsoft.com/office/officeart/2005/8/layout/hierarchy1"/>
    <dgm:cxn modelId="{DA826736-752C-4ADF-89E7-3CA25E295334}" type="presOf" srcId="{B1F62C3B-7AA1-4FAA-AB41-EF97132BE1CB}" destId="{A08E5535-7DD5-4DBA-BCBD-78DFCF146B2A}" srcOrd="0" destOrd="0" presId="urn:microsoft.com/office/officeart/2005/8/layout/hierarchy1"/>
    <dgm:cxn modelId="{FB1C9C3A-C19D-4CD1-A458-FBA92ECE07B7}" type="presOf" srcId="{4EBD5EC2-45ED-4ED6-8376-97D155A911AE}" destId="{BB25EB4A-8CFC-484A-9836-2BEB8D980102}" srcOrd="0" destOrd="0" presId="urn:microsoft.com/office/officeart/2005/8/layout/hierarchy1"/>
    <dgm:cxn modelId="{74DF403D-557D-42C7-9B3B-EBBB1C005F93}" type="presOf" srcId="{96C0C13C-7B8B-499D-91D4-BA23BA0F1F68}" destId="{D728744B-7A47-4515-893C-2C5CEAE7B328}" srcOrd="0" destOrd="0" presId="urn:microsoft.com/office/officeart/2005/8/layout/hierarchy1"/>
    <dgm:cxn modelId="{7053FE3E-8A3D-4A25-A7C0-2FE58E672045}" type="presOf" srcId="{A6E4322D-B09A-4861-80C5-87749CA57388}" destId="{71E5E96F-715F-4CC7-8D77-3C52DFB9E150}" srcOrd="0" destOrd="0" presId="urn:microsoft.com/office/officeart/2005/8/layout/hierarchy1"/>
    <dgm:cxn modelId="{BA131241-28F0-451F-A85E-5E0738E7A662}" srcId="{8ED10732-F4DC-4472-B351-336CEE4C1193}" destId="{B1F62C3B-7AA1-4FAA-AB41-EF97132BE1CB}" srcOrd="0" destOrd="0" parTransId="{A86B93D2-DDE9-42AC-8F4B-97090652CB5C}" sibTransId="{682C8D7B-168E-457A-9AA0-38959CD4D1F1}"/>
    <dgm:cxn modelId="{C7F86144-EA5E-4933-BA5B-20325EDDAA4B}" type="presOf" srcId="{78830D86-61B3-45D8-AB09-9102C3E3A975}" destId="{DA17B960-462C-40DC-8F6C-84D7D30343D1}" srcOrd="0" destOrd="0" presId="urn:microsoft.com/office/officeart/2005/8/layout/hierarchy1"/>
    <dgm:cxn modelId="{11B4B664-F7A2-4739-BC03-AE6E01498771}" srcId="{DD6F72F6-56C1-4999-8F4C-135C6511D633}" destId="{CCB3E1E6-BDEF-43C3-A333-F270604D50A2}" srcOrd="0" destOrd="0" parTransId="{D61A5145-487C-4F9E-972A-68D9351185BB}" sibTransId="{57AB1E24-2899-4526-8634-42E6E8428980}"/>
    <dgm:cxn modelId="{E27E0665-5850-4A13-BCE6-1C3E3399850A}" srcId="{945E6882-7A22-4AD4-B30D-C306643EB2AD}" destId="{DA10C615-9DD1-423C-B3B7-EB79168B12A3}" srcOrd="0" destOrd="0" parTransId="{523FD0C3-C4B7-47BB-8DEC-0466627E3AB1}" sibTransId="{D06C6229-0C3D-4FBD-B559-50B9C149B1D0}"/>
    <dgm:cxn modelId="{D3D81948-D963-4D1E-AE16-9705EAF510FC}" srcId="{A66480AC-C0DE-4E5E-9ECD-9AE37E3FCB79}" destId="{A8C03FBB-4A75-4460-AEA6-DEAEB9C61496}" srcOrd="0" destOrd="0" parTransId="{4E972F7F-4B1B-47AA-A25B-1FFC561F1C76}" sibTransId="{67361508-930A-4A23-8CFC-BB56DA645C3C}"/>
    <dgm:cxn modelId="{45AFC46A-61D6-42F2-8C90-4C9F1F2022A0}" type="presOf" srcId="{735C4E7A-701F-4AF8-8351-D12064E73C82}" destId="{B36C6CEE-EA83-47FD-BA1D-6FE1BE690316}" srcOrd="0" destOrd="0" presId="urn:microsoft.com/office/officeart/2005/8/layout/hierarchy1"/>
    <dgm:cxn modelId="{1856A94C-95FE-42B4-A9BF-DE1ADF0972CA}" type="presOf" srcId="{D2FE027B-4161-41E1-B4D4-02AECB2E3FA0}" destId="{B196F9E6-504B-46F7-90E1-FE210DFD71B7}" srcOrd="0" destOrd="0" presId="urn:microsoft.com/office/officeart/2005/8/layout/hierarchy1"/>
    <dgm:cxn modelId="{36D2556D-5AB3-433A-8F1B-13CEDEA7A9DE}" srcId="{90EA7C29-CB9D-45A9-A089-02B78C71093C}" destId="{08C8E3AC-4CC1-4368-A820-37AE268E17D8}" srcOrd="0" destOrd="0" parTransId="{10E64944-4ABB-46F7-A106-CC44EDCBA8A9}" sibTransId="{41026D20-B980-442C-961F-D8AD40A9ECB4}"/>
    <dgm:cxn modelId="{B26D9A4D-3C4E-46AE-9552-F218DA4FA0AF}" type="presOf" srcId="{80120F40-FE94-4C78-9083-3EAA5A5387C6}" destId="{E4BC4F82-BD53-4ED9-83A6-459C27B9A0E7}" srcOrd="0" destOrd="0" presId="urn:microsoft.com/office/officeart/2005/8/layout/hierarchy1"/>
    <dgm:cxn modelId="{C4466E6F-816C-4F6F-99FD-FD7BFA131982}" type="presOf" srcId="{DEE0F7D0-8197-4C8A-B911-66312256352D}" destId="{F72A7489-1C47-4DA6-A7F3-F762341AE9BC}" srcOrd="0" destOrd="0" presId="urn:microsoft.com/office/officeart/2005/8/layout/hierarchy1"/>
    <dgm:cxn modelId="{154FEF50-3758-427D-87BE-728BF2CF5310}" type="presOf" srcId="{7394196D-C2B9-46A7-995B-E76A47473A4E}" destId="{505559A3-1953-41A1-AB98-6B60E9C89710}" srcOrd="0" destOrd="0" presId="urn:microsoft.com/office/officeart/2005/8/layout/hierarchy1"/>
    <dgm:cxn modelId="{C0C34B51-4585-449B-9805-753702D6DC03}" type="presOf" srcId="{C37C5106-D73F-4C49-97A8-4AF18DB08998}" destId="{CD1AB34C-914C-4E80-AA30-3F4400F44F1A}" srcOrd="0" destOrd="0" presId="urn:microsoft.com/office/officeart/2005/8/layout/hierarchy1"/>
    <dgm:cxn modelId="{47642552-35A9-4964-B0B2-9B43F230F3CA}" srcId="{78830D86-61B3-45D8-AB09-9102C3E3A975}" destId="{90EA7C29-CB9D-45A9-A089-02B78C71093C}" srcOrd="0" destOrd="0" parTransId="{E3583D06-FB91-42A7-9E3F-B1FF80B2701C}" sibTransId="{EF758773-C238-4DE4-89BA-03E416996D2B}"/>
    <dgm:cxn modelId="{2909D452-187F-43B5-81E0-FC1904A8DF01}" type="presOf" srcId="{A86B93D2-DDE9-42AC-8F4B-97090652CB5C}" destId="{3EC04A12-3C43-4D76-9CD2-A9A25B1A9402}" srcOrd="0" destOrd="0" presId="urn:microsoft.com/office/officeart/2005/8/layout/hierarchy1"/>
    <dgm:cxn modelId="{3930C853-145D-4EFC-B080-29890A368AED}" type="presOf" srcId="{8A04F340-E8E1-4146-9905-E7ADCAEAABD7}" destId="{0E5C9FEC-ACC1-4829-AF89-9304CF4A0135}" srcOrd="0" destOrd="0" presId="urn:microsoft.com/office/officeart/2005/8/layout/hierarchy1"/>
    <dgm:cxn modelId="{5DA0FA73-6C33-4EB2-888D-EF4F3B62FDC9}" type="presOf" srcId="{0FEA389B-D38D-44CD-940E-8204FF6AAE22}" destId="{36FCD19C-0163-4131-B230-9E163499941C}" srcOrd="0" destOrd="0" presId="urn:microsoft.com/office/officeart/2005/8/layout/hierarchy1"/>
    <dgm:cxn modelId="{9634F954-C92E-4DFC-B7C5-D58D6ABA0195}" srcId="{C37C5106-D73F-4C49-97A8-4AF18DB08998}" destId="{DEE0F7D0-8197-4C8A-B911-66312256352D}" srcOrd="0" destOrd="0" parTransId="{96C0C13C-7B8B-499D-91D4-BA23BA0F1F68}" sibTransId="{D00352F3-9180-42C2-A3B1-CD3F51FE83EB}"/>
    <dgm:cxn modelId="{8D905D55-4A27-4C1C-B360-2E7FD6BB961B}" srcId="{A66480AC-C0DE-4E5E-9ECD-9AE37E3FCB79}" destId="{5401176E-8DCD-4AE5-9D2F-3288AB50CBE1}" srcOrd="4" destOrd="0" parTransId="{D0FEEFEE-899C-489A-9200-C49E19A39472}" sibTransId="{FC761536-053D-4205-9A16-1F3E07D58631}"/>
    <dgm:cxn modelId="{38C32556-CB1A-4ABD-9072-8622AE82781E}" type="presOf" srcId="{5401176E-8DCD-4AE5-9D2F-3288AB50CBE1}" destId="{D8407CB9-443F-4080-B943-943BAEE385D1}" srcOrd="0" destOrd="0" presId="urn:microsoft.com/office/officeart/2005/8/layout/hierarchy1"/>
    <dgm:cxn modelId="{3F2A4478-B93A-401E-B9C2-04DD35CC9125}" type="presOf" srcId="{523FD0C3-C4B7-47BB-8DEC-0466627E3AB1}" destId="{8E97C907-CCE0-4EF3-9AEF-34B85128D5AB}" srcOrd="0" destOrd="0" presId="urn:microsoft.com/office/officeart/2005/8/layout/hierarchy1"/>
    <dgm:cxn modelId="{97F65979-0DDD-4B5D-A180-E4D26BD61459}" type="presOf" srcId="{CF393128-192A-45D7-9AE9-BB3B54170100}" destId="{BE845053-1233-45F2-834B-AB54451D7E8A}" srcOrd="0" destOrd="0" presId="urn:microsoft.com/office/officeart/2005/8/layout/hierarchy1"/>
    <dgm:cxn modelId="{F7F49859-A8EC-4836-ACB5-47F0B2B71D7B}" type="presOf" srcId="{CCB3E1E6-BDEF-43C3-A333-F270604D50A2}" destId="{EDB0D572-2876-419D-AA02-99013390C7A0}" srcOrd="0" destOrd="0" presId="urn:microsoft.com/office/officeart/2005/8/layout/hierarchy1"/>
    <dgm:cxn modelId="{4C544D7B-78A1-4380-9F5D-9161D03D2815}" type="presOf" srcId="{F41BD054-D037-4486-AF41-264E4C11FAA5}" destId="{B4CFBA87-01EB-4FE0-B6BE-B8E30B47AC51}" srcOrd="0" destOrd="0" presId="urn:microsoft.com/office/officeart/2005/8/layout/hierarchy1"/>
    <dgm:cxn modelId="{C197E585-1F4F-4189-B7F1-3BFFFD9A5B58}" type="presOf" srcId="{10E64944-4ABB-46F7-A106-CC44EDCBA8A9}" destId="{CB83748E-93F0-437C-95FF-6E9B45E9D7C3}" srcOrd="0" destOrd="0" presId="urn:microsoft.com/office/officeart/2005/8/layout/hierarchy1"/>
    <dgm:cxn modelId="{E6CDC388-FEF9-4526-A193-057EDCB9F358}" srcId="{A66480AC-C0DE-4E5E-9ECD-9AE37E3FCB79}" destId="{F6C798BE-7A3D-4281-B26D-4127B2AC1785}" srcOrd="1" destOrd="0" parTransId="{D71707B1-DD3F-4F1F-8D0C-A6042086EA8B}" sibTransId="{BA6995EC-DDAF-45D3-BAAE-C4F06E9108BB}"/>
    <dgm:cxn modelId="{AFAA2E89-FE42-4D04-AAF1-BA63B603859C}" type="presOf" srcId="{94908D38-671D-4203-B166-22AA296B4768}" destId="{AF2B0F4A-2330-41A6-B746-827B52FDD13C}" srcOrd="0" destOrd="0" presId="urn:microsoft.com/office/officeart/2005/8/layout/hierarchy1"/>
    <dgm:cxn modelId="{2A1A198D-0816-4882-82DF-90FC52691A31}" type="presOf" srcId="{DA10C615-9DD1-423C-B3B7-EB79168B12A3}" destId="{B37E7AF5-78A3-4C54-B01B-77B647DBC48B}" srcOrd="0" destOrd="0" presId="urn:microsoft.com/office/officeart/2005/8/layout/hierarchy1"/>
    <dgm:cxn modelId="{7A40488F-7396-402C-8ED6-750B4255D2BF}" srcId="{DEE0F7D0-8197-4C8A-B911-66312256352D}" destId="{A382924E-7234-46BD-82C3-272405F84FF1}" srcOrd="0" destOrd="0" parTransId="{53140E38-4007-46F1-86B7-D60348B82AB6}" sibTransId="{79F15933-D116-42F7-9CE6-63655D40AD8B}"/>
    <dgm:cxn modelId="{1829CD90-6548-4A28-9A11-4179723F9379}" type="presOf" srcId="{022BFA76-46BE-4E32-A00A-576B33A3D83E}" destId="{62F71ED6-B9B5-486A-A52A-CFB22E70FB32}" srcOrd="0" destOrd="0" presId="urn:microsoft.com/office/officeart/2005/8/layout/hierarchy1"/>
    <dgm:cxn modelId="{C8B7AC9C-B664-4388-B432-7EFCBFFD3A26}" type="presOf" srcId="{B59F673F-4B73-4D64-99EB-815B581228AC}" destId="{7FB10A60-0C93-4A6A-B975-BC08C3B08027}" srcOrd="0" destOrd="0" presId="urn:microsoft.com/office/officeart/2005/8/layout/hierarchy1"/>
    <dgm:cxn modelId="{E09CE49F-C9D5-4C7B-AECE-05A47B034AB9}" type="presOf" srcId="{26907BF6-4CFC-4B21-BEC9-94339D6AC93E}" destId="{A5EECF73-A532-44DA-914B-F5D7F481BF18}" srcOrd="0" destOrd="0" presId="urn:microsoft.com/office/officeart/2005/8/layout/hierarchy1"/>
    <dgm:cxn modelId="{4F4F82A2-02F1-492B-96C1-46C070BEFCE3}" srcId="{A66480AC-C0DE-4E5E-9ECD-9AE37E3FCB79}" destId="{D2FE027B-4161-41E1-B4D4-02AECB2E3FA0}" srcOrd="3" destOrd="0" parTransId="{88680CFE-3CE0-4842-B3D3-716D3B671238}" sibTransId="{4D59E06B-629C-40B5-96D3-423B7A56C945}"/>
    <dgm:cxn modelId="{CE7847A6-7791-4EFC-9730-6AAAD11F5DCE}" type="presOf" srcId="{A38E847E-0D1D-4F40-9A71-4D5999ADE08B}" destId="{D3DDF18E-2843-4940-8393-0A6DF3D9BA87}" srcOrd="0" destOrd="0" presId="urn:microsoft.com/office/officeart/2005/8/layout/hierarchy1"/>
    <dgm:cxn modelId="{28CEFDAB-427D-46AB-8952-BF2879675398}" type="presOf" srcId="{945E6882-7A22-4AD4-B30D-C306643EB2AD}" destId="{4CCC8842-19FA-4DA7-9B16-1A8DFD6538DC}" srcOrd="0" destOrd="0" presId="urn:microsoft.com/office/officeart/2005/8/layout/hierarchy1"/>
    <dgm:cxn modelId="{5AB356AD-77FA-4AA1-A80B-D38F9A69BEDB}" type="presOf" srcId="{53140E38-4007-46F1-86B7-D60348B82AB6}" destId="{A7DBD3B0-517F-4064-8DE1-E4375C1D9F14}" srcOrd="0" destOrd="0" presId="urn:microsoft.com/office/officeart/2005/8/layout/hierarchy1"/>
    <dgm:cxn modelId="{D1C7A8AF-F345-400A-9EE3-12B206DDE92C}" type="presOf" srcId="{7A6C26F5-9378-4AAE-9034-7C76DC72F891}" destId="{0FAAEF00-2580-4761-842D-53266A6FCB70}" srcOrd="0" destOrd="0" presId="urn:microsoft.com/office/officeart/2005/8/layout/hierarchy1"/>
    <dgm:cxn modelId="{932A56B2-25E0-43A6-896B-5C39C775DEA7}" srcId="{8A04F340-E8E1-4146-9905-E7ADCAEAABD7}" destId="{5EDC3F8E-DBE3-43C2-A2DD-9E6FA9EB9300}" srcOrd="0" destOrd="0" parTransId="{992DB248-144E-4962-A341-7EAD709C16AC}" sibTransId="{5D647CA3-D966-46C7-A4C6-52AE8BD889B4}"/>
    <dgm:cxn modelId="{1BB3D6B5-F258-4D75-AD61-160EC51A964F}" srcId="{A6E4322D-B09A-4861-80C5-87749CA57388}" destId="{2CE1B7B1-225E-48ED-A4FA-460A199AC937}" srcOrd="0" destOrd="0" parTransId="{F41BD054-D037-4486-AF41-264E4C11FAA5}" sibTransId="{9967568F-D7BB-4844-BE91-AD7F61FCB51B}"/>
    <dgm:cxn modelId="{300498B7-EEFC-41C2-906E-3C62E548E7BF}" srcId="{022BFA76-46BE-4E32-A00A-576B33A3D83E}" destId="{B52A99F2-AEB7-40CB-9874-3CB9C4453B01}" srcOrd="0" destOrd="0" parTransId="{E8F1A0A4-A343-42AC-AB74-BD904C88B425}" sibTransId="{D12208B4-C831-4492-A938-C65A8FF31AE7}"/>
    <dgm:cxn modelId="{E06069BA-D210-4C31-A4E5-F5346027A216}" srcId="{A66480AC-C0DE-4E5E-9ECD-9AE37E3FCB79}" destId="{C216DA90-361B-4585-BFED-FCCC3319A6CC}" srcOrd="2" destOrd="0" parTransId="{BAF49998-EC28-4A0F-94CB-F0B861465AE6}" sibTransId="{B54D54F5-8092-48E6-97AE-8782559A5E99}"/>
    <dgm:cxn modelId="{78E6F9BA-F91D-41E3-B659-EC3C6CAC0EF5}" type="presOf" srcId="{C216DA90-361B-4585-BFED-FCCC3319A6CC}" destId="{7C7537BA-858A-494C-A8F9-31738D9AB4F1}" srcOrd="0" destOrd="0" presId="urn:microsoft.com/office/officeart/2005/8/layout/hierarchy1"/>
    <dgm:cxn modelId="{B9923EBB-E780-4A65-9BA5-4E46A6C76AD4}" type="presOf" srcId="{51BBFBCB-947E-40E0-BF7D-7FECEDB078B1}" destId="{A2F4C1D9-C2B2-4A67-A865-877A4EF96964}" srcOrd="0" destOrd="0" presId="urn:microsoft.com/office/officeart/2005/8/layout/hierarchy1"/>
    <dgm:cxn modelId="{D4B4E1BF-8A9D-40F9-B814-D702488D0AEB}" srcId="{26907BF6-4CFC-4B21-BEC9-94339D6AC93E}" destId="{51BBFBCB-947E-40E0-BF7D-7FECEDB078B1}" srcOrd="0" destOrd="0" parTransId="{5A432B7F-D2EF-4FCF-A14F-B17E03C63C68}" sibTransId="{D2FB2386-B468-4973-884F-D475A4656C1E}"/>
    <dgm:cxn modelId="{2FBC71C6-0BF2-44FA-BFB2-DC9B64F26BAC}" type="presOf" srcId="{A66480AC-C0DE-4E5E-9ECD-9AE37E3FCB79}" destId="{3D1E6CB5-7221-4EC9-85CC-161D84ABB503}" srcOrd="0" destOrd="0" presId="urn:microsoft.com/office/officeart/2005/8/layout/hierarchy1"/>
    <dgm:cxn modelId="{0E0572D2-AF62-4DC2-95AF-D6C4E024915B}" type="presOf" srcId="{2912422F-D5B7-4FBA-9888-35A3ED2085D0}" destId="{CFA3EDE9-97EA-4C74-AD6E-828A3C0D6E18}" srcOrd="0" destOrd="0" presId="urn:microsoft.com/office/officeart/2005/8/layout/hierarchy1"/>
    <dgm:cxn modelId="{2863A5DA-2CF9-4CFC-ACB6-98904C2179C1}" srcId="{A8C03FBB-4A75-4460-AEA6-DEAEB9C61496}" destId="{A6E4322D-B09A-4861-80C5-87749CA57388}" srcOrd="0" destOrd="0" parTransId="{7394196D-C2B9-46A7-995B-E76A47473A4E}" sibTransId="{5C43AE16-1CA6-4450-8216-E488049D9071}"/>
    <dgm:cxn modelId="{327BB7DB-5598-4977-9DC3-DFD1584FCF3F}" type="presOf" srcId="{5EDC3F8E-DBE3-43C2-A2DD-9E6FA9EB9300}" destId="{5107E09E-CE4E-44D8-8D57-41037D32328E}" srcOrd="0" destOrd="0" presId="urn:microsoft.com/office/officeart/2005/8/layout/hierarchy1"/>
    <dgm:cxn modelId="{5F70C3DC-BAEF-4073-AF4C-BA427E335E81}" srcId="{5401176E-8DCD-4AE5-9D2F-3288AB50CBE1}" destId="{C37C5106-D73F-4C49-97A8-4AF18DB08998}" srcOrd="0" destOrd="0" parTransId="{0FEA389B-D38D-44CD-940E-8204FF6AAE22}" sibTransId="{FC495869-DDAE-49C8-B94E-52D46487A7D5}"/>
    <dgm:cxn modelId="{F55833E0-FA24-44C0-9D74-DD52663FF037}" type="presOf" srcId="{8ED10732-F4DC-4472-B351-336CEE4C1193}" destId="{E71CA3A9-B6D7-442E-ABDC-B45E347E4841}" srcOrd="0" destOrd="0" presId="urn:microsoft.com/office/officeart/2005/8/layout/hierarchy1"/>
    <dgm:cxn modelId="{65A283E3-2C1D-4C2F-9E8A-4B6DD71F37F3}" srcId="{F6C798BE-7A3D-4281-B26D-4127B2AC1785}" destId="{78830D86-61B3-45D8-AB09-9102C3E3A975}" srcOrd="0" destOrd="0" parTransId="{B5EC8C3C-F969-4BC2-8DEA-00FF7A2C8225}" sibTransId="{FB95A6F2-0250-4A06-A560-1196A0BC4852}"/>
    <dgm:cxn modelId="{A6CA66E4-13E1-4579-A96C-81FE26A8D452}" srcId="{C8393AF2-E9C6-486E-B7D0-E823D4BC302C}" destId="{945E6882-7A22-4AD4-B30D-C306643EB2AD}" srcOrd="0" destOrd="0" parTransId="{B59F673F-4B73-4D64-99EB-815B581228AC}" sibTransId="{4B67CEC4-EC37-4789-B09F-ED4E1752DF8D}"/>
    <dgm:cxn modelId="{E687CBE9-33FA-49F6-8DEC-1E9A2D4383B1}" type="presOf" srcId="{A382924E-7234-46BD-82C3-272405F84FF1}" destId="{850D77FF-A5BE-4715-B433-0E91249A9678}" srcOrd="0" destOrd="0" presId="urn:microsoft.com/office/officeart/2005/8/layout/hierarchy1"/>
    <dgm:cxn modelId="{A68F72EA-AE88-4450-BCAD-2CC330738F70}" type="presOf" srcId="{B5EC8C3C-F969-4BC2-8DEA-00FF7A2C8225}" destId="{92640B16-4516-4452-9C7D-9222D3EEB2A3}" srcOrd="0" destOrd="0" presId="urn:microsoft.com/office/officeart/2005/8/layout/hierarchy1"/>
    <dgm:cxn modelId="{86A065EC-05CC-4AE3-805C-E41FFDBC844B}" type="presOf" srcId="{08C8E3AC-4CC1-4368-A820-37AE268E17D8}" destId="{63EA1058-BC46-438E-8B65-1AA994838D7E}" srcOrd="0" destOrd="0" presId="urn:microsoft.com/office/officeart/2005/8/layout/hierarchy1"/>
    <dgm:cxn modelId="{4A0867F4-EE50-42A8-9DD9-3607C8502394}" srcId="{5C4C9E85-0FD5-4B7A-9B20-2B9FDE64E923}" destId="{735C4E7A-701F-4AF8-8351-D12064E73C82}" srcOrd="0" destOrd="0" parTransId="{822169E2-82A6-47AE-BF90-00E33CA5A1B1}" sibTransId="{EE7058FB-E4B3-48C1-9522-455A4F2F6F2B}"/>
    <dgm:cxn modelId="{93A0F3F7-3950-4702-9405-56D868DAE2F2}" srcId="{F6A136CC-77D0-4791-B224-7B7075735667}" destId="{5C4C9E85-0FD5-4B7A-9B20-2B9FDE64E923}" srcOrd="0" destOrd="0" parTransId="{80120F40-FE94-4C78-9083-3EAA5A5387C6}" sibTransId="{650E8072-F506-4C70-9EED-D483E9A83FFE}"/>
    <dgm:cxn modelId="{E636BFFB-0404-4D4B-B3F0-C64FDFD9DDEF}" srcId="{C216DA90-361B-4585-BFED-FCCC3319A6CC}" destId="{8A04F340-E8E1-4146-9905-E7ADCAEAABD7}" srcOrd="0" destOrd="0" parTransId="{4EBD5EC2-45ED-4ED6-8376-97D155A911AE}" sibTransId="{F9CD2A04-6A34-4104-A971-391788B88F55}"/>
    <dgm:cxn modelId="{CF720BFC-1E5A-4633-8388-262CA1FDB854}" type="presOf" srcId="{A8C03FBB-4A75-4460-AEA6-DEAEB9C61496}" destId="{6FB68121-67E9-4FED-8AD2-B84CABFC84A1}" srcOrd="0" destOrd="0" presId="urn:microsoft.com/office/officeart/2005/8/layout/hierarchy1"/>
    <dgm:cxn modelId="{3186E7FC-485D-435A-B3A9-27047F716CD0}" type="presOf" srcId="{992DB248-144E-4962-A341-7EAD709C16AC}" destId="{DA4E68C7-40D8-4296-9DAC-4E123B9A0C01}" srcOrd="0" destOrd="0" presId="urn:microsoft.com/office/officeart/2005/8/layout/hierarchy1"/>
    <dgm:cxn modelId="{6E9FE5FD-5372-4004-9554-D860120808E8}" srcId="{A382924E-7234-46BD-82C3-272405F84FF1}" destId="{8ED10732-F4DC-4472-B351-336CEE4C1193}" srcOrd="0" destOrd="0" parTransId="{6931AC81-91AE-4743-AAD3-F3705E2E8CEC}" sibTransId="{AB240BC2-2860-437D-A157-60545819BEFC}"/>
    <dgm:cxn modelId="{0348A44D-67E3-4347-9092-B249C5F391D7}" type="presParOf" srcId="{3D1E6CB5-7221-4EC9-85CC-161D84ABB503}" destId="{E2886621-CD42-4105-B7B4-32BF74C061B0}" srcOrd="0" destOrd="0" presId="urn:microsoft.com/office/officeart/2005/8/layout/hierarchy1"/>
    <dgm:cxn modelId="{F1FF4E05-C902-47E5-B88F-2DB2B0169A83}" type="presParOf" srcId="{E2886621-CD42-4105-B7B4-32BF74C061B0}" destId="{670AC669-D06F-42C9-8747-167D8AD6012C}" srcOrd="0" destOrd="0" presId="urn:microsoft.com/office/officeart/2005/8/layout/hierarchy1"/>
    <dgm:cxn modelId="{1DADA1CE-5AE1-44FE-BB0D-610E247E949B}" type="presParOf" srcId="{670AC669-D06F-42C9-8747-167D8AD6012C}" destId="{51DAA2F0-70D4-4035-8F0E-5B9F111AE38B}" srcOrd="0" destOrd="0" presId="urn:microsoft.com/office/officeart/2005/8/layout/hierarchy1"/>
    <dgm:cxn modelId="{C7D679EA-D611-48AD-B551-685DA4EF1167}" type="presParOf" srcId="{670AC669-D06F-42C9-8747-167D8AD6012C}" destId="{6FB68121-67E9-4FED-8AD2-B84CABFC84A1}" srcOrd="1" destOrd="0" presId="urn:microsoft.com/office/officeart/2005/8/layout/hierarchy1"/>
    <dgm:cxn modelId="{14A4723F-1ADC-4CE0-BB5D-14FC859DE8E7}" type="presParOf" srcId="{E2886621-CD42-4105-B7B4-32BF74C061B0}" destId="{63399F4A-14F8-4C55-AEE1-7E8686B5E034}" srcOrd="1" destOrd="0" presId="urn:microsoft.com/office/officeart/2005/8/layout/hierarchy1"/>
    <dgm:cxn modelId="{C729E294-A8E1-42B1-AE7C-C1D76F3BE7C3}" type="presParOf" srcId="{63399F4A-14F8-4C55-AEE1-7E8686B5E034}" destId="{505559A3-1953-41A1-AB98-6B60E9C89710}" srcOrd="0" destOrd="0" presId="urn:microsoft.com/office/officeart/2005/8/layout/hierarchy1"/>
    <dgm:cxn modelId="{7F31198F-CD76-4A34-9B6F-C293D4344475}" type="presParOf" srcId="{63399F4A-14F8-4C55-AEE1-7E8686B5E034}" destId="{A143831F-E06B-4541-A31B-466297E7E2CF}" srcOrd="1" destOrd="0" presId="urn:microsoft.com/office/officeart/2005/8/layout/hierarchy1"/>
    <dgm:cxn modelId="{3BEF5B89-29F0-42F7-B1D4-919CE4B2AA64}" type="presParOf" srcId="{A143831F-E06B-4541-A31B-466297E7E2CF}" destId="{9BE9A0A2-0697-4F0B-A6BF-7BC71EA382A5}" srcOrd="0" destOrd="0" presId="urn:microsoft.com/office/officeart/2005/8/layout/hierarchy1"/>
    <dgm:cxn modelId="{8E5C2DB7-BBA2-46FB-BE7E-8DCFF8FB5B71}" type="presParOf" srcId="{9BE9A0A2-0697-4F0B-A6BF-7BC71EA382A5}" destId="{0E5782A6-0933-49D4-8BC5-ADAEA9196544}" srcOrd="0" destOrd="0" presId="urn:microsoft.com/office/officeart/2005/8/layout/hierarchy1"/>
    <dgm:cxn modelId="{A704B354-D3F7-4374-B76A-AC177AECFD49}" type="presParOf" srcId="{9BE9A0A2-0697-4F0B-A6BF-7BC71EA382A5}" destId="{71E5E96F-715F-4CC7-8D77-3C52DFB9E150}" srcOrd="1" destOrd="0" presId="urn:microsoft.com/office/officeart/2005/8/layout/hierarchy1"/>
    <dgm:cxn modelId="{CEACAD7F-31F0-40EA-8B0A-29B4DA3D11DC}" type="presParOf" srcId="{A143831F-E06B-4541-A31B-466297E7E2CF}" destId="{6B71A5A0-06CE-479D-905D-5E1F32F62727}" srcOrd="1" destOrd="0" presId="urn:microsoft.com/office/officeart/2005/8/layout/hierarchy1"/>
    <dgm:cxn modelId="{19CC08BF-554B-4121-8598-CDCA0AD23E07}" type="presParOf" srcId="{6B71A5A0-06CE-479D-905D-5E1F32F62727}" destId="{B4CFBA87-01EB-4FE0-B6BE-B8E30B47AC51}" srcOrd="0" destOrd="0" presId="urn:microsoft.com/office/officeart/2005/8/layout/hierarchy1"/>
    <dgm:cxn modelId="{ED55E530-E311-42C9-B50A-CBC7F5320686}" type="presParOf" srcId="{6B71A5A0-06CE-479D-905D-5E1F32F62727}" destId="{4727EB87-399F-4184-AA83-C9E0CCE4B12B}" srcOrd="1" destOrd="0" presId="urn:microsoft.com/office/officeart/2005/8/layout/hierarchy1"/>
    <dgm:cxn modelId="{523B8C7D-9F0D-4EA8-9FA6-32709EA3F08F}" type="presParOf" srcId="{4727EB87-399F-4184-AA83-C9E0CCE4B12B}" destId="{1DBF1CEC-E266-4739-96F6-8E5E70332CA3}" srcOrd="0" destOrd="0" presId="urn:microsoft.com/office/officeart/2005/8/layout/hierarchy1"/>
    <dgm:cxn modelId="{E12CE6AD-E651-4135-B2BA-4079A12DF708}" type="presParOf" srcId="{1DBF1CEC-E266-4739-96F6-8E5E70332CA3}" destId="{9819C522-E58B-4A86-9593-906AA29408FD}" srcOrd="0" destOrd="0" presId="urn:microsoft.com/office/officeart/2005/8/layout/hierarchy1"/>
    <dgm:cxn modelId="{9515C0DA-69BF-467D-92D8-8DB0327FDB34}" type="presParOf" srcId="{1DBF1CEC-E266-4739-96F6-8E5E70332CA3}" destId="{0D83951B-377E-4573-91A8-31F9788E8555}" srcOrd="1" destOrd="0" presId="urn:microsoft.com/office/officeart/2005/8/layout/hierarchy1"/>
    <dgm:cxn modelId="{19BF6E27-15ED-4ED0-9DEB-D98532886159}" type="presParOf" srcId="{4727EB87-399F-4184-AA83-C9E0CCE4B12B}" destId="{FC4FC08B-73E9-4D93-B35B-2F758B8D813A}" srcOrd="1" destOrd="0" presId="urn:microsoft.com/office/officeart/2005/8/layout/hierarchy1"/>
    <dgm:cxn modelId="{70958A14-63F0-4B73-AA73-575B36739B07}" type="presParOf" srcId="{FC4FC08B-73E9-4D93-B35B-2F758B8D813A}" destId="{BE845053-1233-45F2-834B-AB54451D7E8A}" srcOrd="0" destOrd="0" presId="urn:microsoft.com/office/officeart/2005/8/layout/hierarchy1"/>
    <dgm:cxn modelId="{354340C2-5781-4860-9D3B-20FF47A4D082}" type="presParOf" srcId="{FC4FC08B-73E9-4D93-B35B-2F758B8D813A}" destId="{86A050C5-643B-460F-A895-E4687D372CB2}" srcOrd="1" destOrd="0" presId="urn:microsoft.com/office/officeart/2005/8/layout/hierarchy1"/>
    <dgm:cxn modelId="{F6B4F3F5-6EE1-4A6C-9312-8A456FE5A0EE}" type="presParOf" srcId="{86A050C5-643B-460F-A895-E4687D372CB2}" destId="{80CA74A4-9971-4B4E-9D93-18FAA3CA6DA1}" srcOrd="0" destOrd="0" presId="urn:microsoft.com/office/officeart/2005/8/layout/hierarchy1"/>
    <dgm:cxn modelId="{B2EC7CB0-4B3B-4EA3-85C9-2D3EF319E4C3}" type="presParOf" srcId="{80CA74A4-9971-4B4E-9D93-18FAA3CA6DA1}" destId="{3D308B7C-5935-4949-9EB6-2D54638A9662}" srcOrd="0" destOrd="0" presId="urn:microsoft.com/office/officeart/2005/8/layout/hierarchy1"/>
    <dgm:cxn modelId="{E12B2B42-E688-436D-A09E-2760E1804D2A}" type="presParOf" srcId="{80CA74A4-9971-4B4E-9D93-18FAA3CA6DA1}" destId="{39893806-1C0C-42EB-A982-501B3DFF3ABA}" srcOrd="1" destOrd="0" presId="urn:microsoft.com/office/officeart/2005/8/layout/hierarchy1"/>
    <dgm:cxn modelId="{7A0E0DC8-44A7-40EB-892E-74AE1F6E9DFB}" type="presParOf" srcId="{86A050C5-643B-460F-A895-E4687D372CB2}" destId="{4E00498C-8FC2-4EF3-BFA9-51D1FF6CE93C}" srcOrd="1" destOrd="0" presId="urn:microsoft.com/office/officeart/2005/8/layout/hierarchy1"/>
    <dgm:cxn modelId="{39F3BC07-5EDD-42F6-9FA0-B17EBA0E5465}" type="presParOf" srcId="{4E00498C-8FC2-4EF3-BFA9-51D1FF6CE93C}" destId="{E4BC4F82-BD53-4ED9-83A6-459C27B9A0E7}" srcOrd="0" destOrd="0" presId="urn:microsoft.com/office/officeart/2005/8/layout/hierarchy1"/>
    <dgm:cxn modelId="{73EF6C86-A752-4533-AAFA-05B883DCDB06}" type="presParOf" srcId="{4E00498C-8FC2-4EF3-BFA9-51D1FF6CE93C}" destId="{BB34B0E5-44A2-4669-AFDD-FCC931565CA4}" srcOrd="1" destOrd="0" presId="urn:microsoft.com/office/officeart/2005/8/layout/hierarchy1"/>
    <dgm:cxn modelId="{7FEC2697-6934-4C8C-B55C-6C6A822C9F5C}" type="presParOf" srcId="{BB34B0E5-44A2-4669-AFDD-FCC931565CA4}" destId="{310721E5-CCF1-49A8-82F2-CDF7EF5D5FE3}" srcOrd="0" destOrd="0" presId="urn:microsoft.com/office/officeart/2005/8/layout/hierarchy1"/>
    <dgm:cxn modelId="{46258FBE-0659-41A2-88C8-136275442053}" type="presParOf" srcId="{310721E5-CCF1-49A8-82F2-CDF7EF5D5FE3}" destId="{30818A2F-C54A-4F4D-A7B2-906DDE469FCE}" srcOrd="0" destOrd="0" presId="urn:microsoft.com/office/officeart/2005/8/layout/hierarchy1"/>
    <dgm:cxn modelId="{2207CFE1-5BEF-45E3-BBC3-2A25FA5EF42F}" type="presParOf" srcId="{310721E5-CCF1-49A8-82F2-CDF7EF5D5FE3}" destId="{F7250D7A-FA96-46BF-91EA-02BFAD7AD524}" srcOrd="1" destOrd="0" presId="urn:microsoft.com/office/officeart/2005/8/layout/hierarchy1"/>
    <dgm:cxn modelId="{8EAB19DF-2411-4516-8012-5332BAF06D35}" type="presParOf" srcId="{BB34B0E5-44A2-4669-AFDD-FCC931565CA4}" destId="{0854A6C5-430E-43D0-A3D5-5F0AD17057FE}" srcOrd="1" destOrd="0" presId="urn:microsoft.com/office/officeart/2005/8/layout/hierarchy1"/>
    <dgm:cxn modelId="{A27F8B9C-BA37-4DA7-A63B-5ABD39379096}" type="presParOf" srcId="{0854A6C5-430E-43D0-A3D5-5F0AD17057FE}" destId="{D91DFA31-A416-4D45-B275-244A681BD466}" srcOrd="0" destOrd="0" presId="urn:microsoft.com/office/officeart/2005/8/layout/hierarchy1"/>
    <dgm:cxn modelId="{50328BA5-A98D-40AE-89BC-55BD36FCEEE1}" type="presParOf" srcId="{0854A6C5-430E-43D0-A3D5-5F0AD17057FE}" destId="{DEA2572B-414A-4290-92E6-801A83831DE4}" srcOrd="1" destOrd="0" presId="urn:microsoft.com/office/officeart/2005/8/layout/hierarchy1"/>
    <dgm:cxn modelId="{51F77B16-A36E-44C6-919B-6A07DCCB8905}" type="presParOf" srcId="{DEA2572B-414A-4290-92E6-801A83831DE4}" destId="{38297DB2-29C2-4789-90DF-95D6855EC898}" srcOrd="0" destOrd="0" presId="urn:microsoft.com/office/officeart/2005/8/layout/hierarchy1"/>
    <dgm:cxn modelId="{5F839DF6-F5CB-4B84-A9BC-1F3A0C6669B8}" type="presParOf" srcId="{38297DB2-29C2-4789-90DF-95D6855EC898}" destId="{D481C3A8-2907-49A9-9DBA-5E70B012C4BD}" srcOrd="0" destOrd="0" presId="urn:microsoft.com/office/officeart/2005/8/layout/hierarchy1"/>
    <dgm:cxn modelId="{0EEB27F4-2FCC-4E92-BEBA-637D10DED369}" type="presParOf" srcId="{38297DB2-29C2-4789-90DF-95D6855EC898}" destId="{B36C6CEE-EA83-47FD-BA1D-6FE1BE690316}" srcOrd="1" destOrd="0" presId="urn:microsoft.com/office/officeart/2005/8/layout/hierarchy1"/>
    <dgm:cxn modelId="{828E3C78-2706-46EB-9FCB-11FFE53195DA}" type="presParOf" srcId="{DEA2572B-414A-4290-92E6-801A83831DE4}" destId="{8493C236-6B38-4F4B-8136-716D67901E09}" srcOrd="1" destOrd="0" presId="urn:microsoft.com/office/officeart/2005/8/layout/hierarchy1"/>
    <dgm:cxn modelId="{438B6234-464F-4663-993A-5D26F90E670B}" type="presParOf" srcId="{3D1E6CB5-7221-4EC9-85CC-161D84ABB503}" destId="{68430EED-D9A1-4699-9E94-713D6280C2B2}" srcOrd="1" destOrd="0" presId="urn:microsoft.com/office/officeart/2005/8/layout/hierarchy1"/>
    <dgm:cxn modelId="{54C00C3B-5465-43A4-8256-7603BFE7D58C}" type="presParOf" srcId="{68430EED-D9A1-4699-9E94-713D6280C2B2}" destId="{4C6ED1A0-7EDC-4E3C-9D00-450040163707}" srcOrd="0" destOrd="0" presId="urn:microsoft.com/office/officeart/2005/8/layout/hierarchy1"/>
    <dgm:cxn modelId="{492D6156-AFD1-4631-9747-371775BD5295}" type="presParOf" srcId="{4C6ED1A0-7EDC-4E3C-9D00-450040163707}" destId="{DE27E448-A9D0-4A03-A638-A5A53A00B9F8}" srcOrd="0" destOrd="0" presId="urn:microsoft.com/office/officeart/2005/8/layout/hierarchy1"/>
    <dgm:cxn modelId="{C63D4C7A-8F3A-46C8-8873-79EB5440CB89}" type="presParOf" srcId="{4C6ED1A0-7EDC-4E3C-9D00-450040163707}" destId="{01541C7C-6BEC-49D4-8BB8-2A8F41526EB2}" srcOrd="1" destOrd="0" presId="urn:microsoft.com/office/officeart/2005/8/layout/hierarchy1"/>
    <dgm:cxn modelId="{8D214834-A452-4618-9EE7-4F778A7936F1}" type="presParOf" srcId="{68430EED-D9A1-4699-9E94-713D6280C2B2}" destId="{69C0DFFE-6932-46BD-B24D-F8048C65E22B}" srcOrd="1" destOrd="0" presId="urn:microsoft.com/office/officeart/2005/8/layout/hierarchy1"/>
    <dgm:cxn modelId="{3472808A-CD28-4D4F-BA5D-A53F8144CF6D}" type="presParOf" srcId="{69C0DFFE-6932-46BD-B24D-F8048C65E22B}" destId="{92640B16-4516-4452-9C7D-9222D3EEB2A3}" srcOrd="0" destOrd="0" presId="urn:microsoft.com/office/officeart/2005/8/layout/hierarchy1"/>
    <dgm:cxn modelId="{53B46586-8B82-40E0-9AA8-E268CFE8C799}" type="presParOf" srcId="{69C0DFFE-6932-46BD-B24D-F8048C65E22B}" destId="{B1B509DB-AE38-4CA6-96A7-1F96F6B9837D}" srcOrd="1" destOrd="0" presId="urn:microsoft.com/office/officeart/2005/8/layout/hierarchy1"/>
    <dgm:cxn modelId="{D7CF3B21-E0FA-412D-81D6-924C8D5EF182}" type="presParOf" srcId="{B1B509DB-AE38-4CA6-96A7-1F96F6B9837D}" destId="{7D87D059-4664-4EC6-94DA-76BBF3557C7A}" srcOrd="0" destOrd="0" presId="urn:microsoft.com/office/officeart/2005/8/layout/hierarchy1"/>
    <dgm:cxn modelId="{750028F3-9B9C-4462-B47D-71C39B3C0B45}" type="presParOf" srcId="{7D87D059-4664-4EC6-94DA-76BBF3557C7A}" destId="{54CF77FA-535A-4444-93A9-D5EF67005063}" srcOrd="0" destOrd="0" presId="urn:microsoft.com/office/officeart/2005/8/layout/hierarchy1"/>
    <dgm:cxn modelId="{82563807-252C-456B-AE39-D445F36042B0}" type="presParOf" srcId="{7D87D059-4664-4EC6-94DA-76BBF3557C7A}" destId="{DA17B960-462C-40DC-8F6C-84D7D30343D1}" srcOrd="1" destOrd="0" presId="urn:microsoft.com/office/officeart/2005/8/layout/hierarchy1"/>
    <dgm:cxn modelId="{F5E5403B-DB79-46A0-AE24-2748ADDEF6C5}" type="presParOf" srcId="{B1B509DB-AE38-4CA6-96A7-1F96F6B9837D}" destId="{2AA14A40-D3FF-426F-BEFA-EE092457CA44}" srcOrd="1" destOrd="0" presId="urn:microsoft.com/office/officeart/2005/8/layout/hierarchy1"/>
    <dgm:cxn modelId="{6A52BE0D-2AB6-43D1-BFBA-5F3CF695BE8F}" type="presParOf" srcId="{2AA14A40-D3FF-426F-BEFA-EE092457CA44}" destId="{4B75A90F-8F15-4AF1-B139-8A2C3876F25B}" srcOrd="0" destOrd="0" presId="urn:microsoft.com/office/officeart/2005/8/layout/hierarchy1"/>
    <dgm:cxn modelId="{4CD2EB63-64BE-42A3-99EA-11F4737956F4}" type="presParOf" srcId="{2AA14A40-D3FF-426F-BEFA-EE092457CA44}" destId="{7A7B3F9D-4066-4124-958B-2D9E349C1004}" srcOrd="1" destOrd="0" presId="urn:microsoft.com/office/officeart/2005/8/layout/hierarchy1"/>
    <dgm:cxn modelId="{9273B6A9-398C-4930-A1EF-4F81023C8E8C}" type="presParOf" srcId="{7A7B3F9D-4066-4124-958B-2D9E349C1004}" destId="{0C6FBE5C-3502-4064-A367-021A960CCA09}" srcOrd="0" destOrd="0" presId="urn:microsoft.com/office/officeart/2005/8/layout/hierarchy1"/>
    <dgm:cxn modelId="{713611FB-21C1-480B-A0BD-0771482096B3}" type="presParOf" srcId="{0C6FBE5C-3502-4064-A367-021A960CCA09}" destId="{2C1DE8F0-AA05-4A32-BC93-3DE85B8BD039}" srcOrd="0" destOrd="0" presId="urn:microsoft.com/office/officeart/2005/8/layout/hierarchy1"/>
    <dgm:cxn modelId="{7D55E654-097D-41A6-8522-4978977F399A}" type="presParOf" srcId="{0C6FBE5C-3502-4064-A367-021A960CCA09}" destId="{EE7B660D-C8AC-4158-90E2-146642BFBB6A}" srcOrd="1" destOrd="0" presId="urn:microsoft.com/office/officeart/2005/8/layout/hierarchy1"/>
    <dgm:cxn modelId="{827BDDC0-08F6-4C5E-BAB3-E3E3E32659F3}" type="presParOf" srcId="{7A7B3F9D-4066-4124-958B-2D9E349C1004}" destId="{0F5592F8-0D10-441E-A0C0-31266E105C46}" srcOrd="1" destOrd="0" presId="urn:microsoft.com/office/officeart/2005/8/layout/hierarchy1"/>
    <dgm:cxn modelId="{C68AF4B6-D3BA-448E-8DFE-15C54106D597}" type="presParOf" srcId="{0F5592F8-0D10-441E-A0C0-31266E105C46}" destId="{CB83748E-93F0-437C-95FF-6E9B45E9D7C3}" srcOrd="0" destOrd="0" presId="urn:microsoft.com/office/officeart/2005/8/layout/hierarchy1"/>
    <dgm:cxn modelId="{58B559A1-6979-4B1A-9745-67862874A3B9}" type="presParOf" srcId="{0F5592F8-0D10-441E-A0C0-31266E105C46}" destId="{C709193D-6047-47BB-9F7F-8FB55667960E}" srcOrd="1" destOrd="0" presId="urn:microsoft.com/office/officeart/2005/8/layout/hierarchy1"/>
    <dgm:cxn modelId="{CC40B883-66B3-422C-85F5-4CA5B3A5AC69}" type="presParOf" srcId="{C709193D-6047-47BB-9F7F-8FB55667960E}" destId="{EBA0C081-8683-40DE-B4A6-B9C8B039ADD3}" srcOrd="0" destOrd="0" presId="urn:microsoft.com/office/officeart/2005/8/layout/hierarchy1"/>
    <dgm:cxn modelId="{87AC51E3-CCFB-4D75-9AB7-19441FC8A3B4}" type="presParOf" srcId="{EBA0C081-8683-40DE-B4A6-B9C8B039ADD3}" destId="{BB31E3A1-6BF9-43D9-9225-D8523013C55A}" srcOrd="0" destOrd="0" presId="urn:microsoft.com/office/officeart/2005/8/layout/hierarchy1"/>
    <dgm:cxn modelId="{53D0A7F4-0FF7-4A8A-B0CA-8CCBBBF39702}" type="presParOf" srcId="{EBA0C081-8683-40DE-B4A6-B9C8B039ADD3}" destId="{63EA1058-BC46-438E-8B65-1AA994838D7E}" srcOrd="1" destOrd="0" presId="urn:microsoft.com/office/officeart/2005/8/layout/hierarchy1"/>
    <dgm:cxn modelId="{0D7A3C83-1BC8-475D-8146-ED4E22129FD4}" type="presParOf" srcId="{C709193D-6047-47BB-9F7F-8FB55667960E}" destId="{F0EA9970-0808-4152-8083-655970DB64FD}" srcOrd="1" destOrd="0" presId="urn:microsoft.com/office/officeart/2005/8/layout/hierarchy1"/>
    <dgm:cxn modelId="{9B255D41-E591-4C9C-B8DF-EB3772B1587B}" type="presParOf" srcId="{F0EA9970-0808-4152-8083-655970DB64FD}" destId="{AF2B0F4A-2330-41A6-B746-827B52FDD13C}" srcOrd="0" destOrd="0" presId="urn:microsoft.com/office/officeart/2005/8/layout/hierarchy1"/>
    <dgm:cxn modelId="{64F47643-0845-45DC-9F40-B0161FAD0A5E}" type="presParOf" srcId="{F0EA9970-0808-4152-8083-655970DB64FD}" destId="{C705213C-7032-47B6-A25D-1C669DCB1C4A}" srcOrd="1" destOrd="0" presId="urn:microsoft.com/office/officeart/2005/8/layout/hierarchy1"/>
    <dgm:cxn modelId="{A2FE3A94-42B1-42DD-944A-C682E2D652D6}" type="presParOf" srcId="{C705213C-7032-47B6-A25D-1C669DCB1C4A}" destId="{2524BF56-8781-49FC-9623-7D98EE13697C}" srcOrd="0" destOrd="0" presId="urn:microsoft.com/office/officeart/2005/8/layout/hierarchy1"/>
    <dgm:cxn modelId="{5B3883CE-5BC3-44F0-84A1-C5C2A97F7F98}" type="presParOf" srcId="{2524BF56-8781-49FC-9623-7D98EE13697C}" destId="{AA521B23-1E8B-465C-97FC-C477678EA1E7}" srcOrd="0" destOrd="0" presId="urn:microsoft.com/office/officeart/2005/8/layout/hierarchy1"/>
    <dgm:cxn modelId="{44193455-150D-4418-A6EE-06A439661DA3}" type="presParOf" srcId="{2524BF56-8781-49FC-9623-7D98EE13697C}" destId="{A5EECF73-A532-44DA-914B-F5D7F481BF18}" srcOrd="1" destOrd="0" presId="urn:microsoft.com/office/officeart/2005/8/layout/hierarchy1"/>
    <dgm:cxn modelId="{EF5D038F-28C2-4905-B0DE-CE28C607E056}" type="presParOf" srcId="{C705213C-7032-47B6-A25D-1C669DCB1C4A}" destId="{641DF79B-9E7C-4506-9B5F-D298037404AE}" srcOrd="1" destOrd="0" presId="urn:microsoft.com/office/officeart/2005/8/layout/hierarchy1"/>
    <dgm:cxn modelId="{637A77F4-E501-40F5-AC6C-087B8F4271F6}" type="presParOf" srcId="{641DF79B-9E7C-4506-9B5F-D298037404AE}" destId="{DA2D3902-2EC0-4548-A90E-2D9032EE746C}" srcOrd="0" destOrd="0" presId="urn:microsoft.com/office/officeart/2005/8/layout/hierarchy1"/>
    <dgm:cxn modelId="{0854EBC1-D78D-4035-8B9E-E77307DEDEDB}" type="presParOf" srcId="{641DF79B-9E7C-4506-9B5F-D298037404AE}" destId="{D3E261AA-6B6E-4A6D-B21E-28C85D587D69}" srcOrd="1" destOrd="0" presId="urn:microsoft.com/office/officeart/2005/8/layout/hierarchy1"/>
    <dgm:cxn modelId="{9DCE89F3-643E-478A-8BED-AA9665EC0D28}" type="presParOf" srcId="{D3E261AA-6B6E-4A6D-B21E-28C85D587D69}" destId="{38B36DAC-63FE-44B2-AA8F-C902FEC7BCF0}" srcOrd="0" destOrd="0" presId="urn:microsoft.com/office/officeart/2005/8/layout/hierarchy1"/>
    <dgm:cxn modelId="{9513B5B1-A068-479E-8B48-E98C5A10B316}" type="presParOf" srcId="{38B36DAC-63FE-44B2-AA8F-C902FEC7BCF0}" destId="{AFE4D7D6-16D2-4DD5-90EB-8C991D3D477E}" srcOrd="0" destOrd="0" presId="urn:microsoft.com/office/officeart/2005/8/layout/hierarchy1"/>
    <dgm:cxn modelId="{1065D4D6-AF3E-4D39-BC8D-E7D17ED29EA4}" type="presParOf" srcId="{38B36DAC-63FE-44B2-AA8F-C902FEC7BCF0}" destId="{A2F4C1D9-C2B2-4A67-A865-877A4EF96964}" srcOrd="1" destOrd="0" presId="urn:microsoft.com/office/officeart/2005/8/layout/hierarchy1"/>
    <dgm:cxn modelId="{67A7C17E-6D75-4FE6-9BE3-3C3EE083B9D6}" type="presParOf" srcId="{D3E261AA-6B6E-4A6D-B21E-28C85D587D69}" destId="{F8E5901A-401C-4D1F-A718-FB6A64D1D9F8}" srcOrd="1" destOrd="0" presId="urn:microsoft.com/office/officeart/2005/8/layout/hierarchy1"/>
    <dgm:cxn modelId="{47079221-101D-41E2-8D4F-2E4322C80253}" type="presParOf" srcId="{3D1E6CB5-7221-4EC9-85CC-161D84ABB503}" destId="{5AA8E0E2-DF65-4A82-BDE1-9888A4E5DE50}" srcOrd="2" destOrd="0" presId="urn:microsoft.com/office/officeart/2005/8/layout/hierarchy1"/>
    <dgm:cxn modelId="{8696D17F-F0AE-44C8-A633-235D21B4A19B}" type="presParOf" srcId="{5AA8E0E2-DF65-4A82-BDE1-9888A4E5DE50}" destId="{A3B8D8D8-DDA0-4D2C-AA60-9C7614552ADC}" srcOrd="0" destOrd="0" presId="urn:microsoft.com/office/officeart/2005/8/layout/hierarchy1"/>
    <dgm:cxn modelId="{B578FF00-AF13-42ED-87B6-DD63177117AE}" type="presParOf" srcId="{A3B8D8D8-DDA0-4D2C-AA60-9C7614552ADC}" destId="{4E9524CE-3222-4678-A82A-038B83D8A65F}" srcOrd="0" destOrd="0" presId="urn:microsoft.com/office/officeart/2005/8/layout/hierarchy1"/>
    <dgm:cxn modelId="{41BCAB8B-392F-4C16-89E1-D22DC7A9FEA8}" type="presParOf" srcId="{A3B8D8D8-DDA0-4D2C-AA60-9C7614552ADC}" destId="{7C7537BA-858A-494C-A8F9-31738D9AB4F1}" srcOrd="1" destOrd="0" presId="urn:microsoft.com/office/officeart/2005/8/layout/hierarchy1"/>
    <dgm:cxn modelId="{2398AC20-1021-4438-9393-C6E900059397}" type="presParOf" srcId="{5AA8E0E2-DF65-4A82-BDE1-9888A4E5DE50}" destId="{C0BE4A2C-0FE7-45FE-9916-C29F4336F3F7}" srcOrd="1" destOrd="0" presId="urn:microsoft.com/office/officeart/2005/8/layout/hierarchy1"/>
    <dgm:cxn modelId="{5DFCC487-7A09-4B4C-9760-8EB1E7A8458D}" type="presParOf" srcId="{C0BE4A2C-0FE7-45FE-9916-C29F4336F3F7}" destId="{BB25EB4A-8CFC-484A-9836-2BEB8D980102}" srcOrd="0" destOrd="0" presId="urn:microsoft.com/office/officeart/2005/8/layout/hierarchy1"/>
    <dgm:cxn modelId="{2F8ACA7E-0F55-4FC9-BB2F-9976FDBEB59D}" type="presParOf" srcId="{C0BE4A2C-0FE7-45FE-9916-C29F4336F3F7}" destId="{C608C57B-8A90-4C16-B8E7-D3FB1DCDF225}" srcOrd="1" destOrd="0" presId="urn:microsoft.com/office/officeart/2005/8/layout/hierarchy1"/>
    <dgm:cxn modelId="{45741F05-CBB7-484A-9783-44C96493A063}" type="presParOf" srcId="{C608C57B-8A90-4C16-B8E7-D3FB1DCDF225}" destId="{A1182A3D-ED36-45BE-83DF-64ED0CA2A5D0}" srcOrd="0" destOrd="0" presId="urn:microsoft.com/office/officeart/2005/8/layout/hierarchy1"/>
    <dgm:cxn modelId="{EBE0038F-A9BE-4108-B4DF-2832DD073E19}" type="presParOf" srcId="{A1182A3D-ED36-45BE-83DF-64ED0CA2A5D0}" destId="{8653677E-7EFC-4FB7-9613-5F11D65FD850}" srcOrd="0" destOrd="0" presId="urn:microsoft.com/office/officeart/2005/8/layout/hierarchy1"/>
    <dgm:cxn modelId="{5F72A1EB-81E6-4F48-B161-1F5BAA9CE51A}" type="presParOf" srcId="{A1182A3D-ED36-45BE-83DF-64ED0CA2A5D0}" destId="{0E5C9FEC-ACC1-4829-AF89-9304CF4A0135}" srcOrd="1" destOrd="0" presId="urn:microsoft.com/office/officeart/2005/8/layout/hierarchy1"/>
    <dgm:cxn modelId="{CE8232B8-C7A0-4B0E-A765-48233D314788}" type="presParOf" srcId="{C608C57B-8A90-4C16-B8E7-D3FB1DCDF225}" destId="{11BC7343-9550-4AEC-8AC9-04BD6BD8C7E7}" srcOrd="1" destOrd="0" presId="urn:microsoft.com/office/officeart/2005/8/layout/hierarchy1"/>
    <dgm:cxn modelId="{031589ED-D8FB-4681-ADCB-B571BA916A6B}" type="presParOf" srcId="{11BC7343-9550-4AEC-8AC9-04BD6BD8C7E7}" destId="{DA4E68C7-40D8-4296-9DAC-4E123B9A0C01}" srcOrd="0" destOrd="0" presId="urn:microsoft.com/office/officeart/2005/8/layout/hierarchy1"/>
    <dgm:cxn modelId="{6D6BF6B5-6564-49A1-97AF-BEA561B323AF}" type="presParOf" srcId="{11BC7343-9550-4AEC-8AC9-04BD6BD8C7E7}" destId="{AEDB38A0-39E6-4BDC-9CBA-6F945E03D9D6}" srcOrd="1" destOrd="0" presId="urn:microsoft.com/office/officeart/2005/8/layout/hierarchy1"/>
    <dgm:cxn modelId="{0CFF39CF-3CA3-4177-A17E-9EE3013ACBED}" type="presParOf" srcId="{AEDB38A0-39E6-4BDC-9CBA-6F945E03D9D6}" destId="{0B5D0D2D-F608-421A-9135-F968A99774F4}" srcOrd="0" destOrd="0" presId="urn:microsoft.com/office/officeart/2005/8/layout/hierarchy1"/>
    <dgm:cxn modelId="{7BA6EC3F-BD67-49B4-9F20-7708C6C1E9D5}" type="presParOf" srcId="{0B5D0D2D-F608-421A-9135-F968A99774F4}" destId="{A09DAB2C-25E9-47FA-9289-F3159A3ED6AC}" srcOrd="0" destOrd="0" presId="urn:microsoft.com/office/officeart/2005/8/layout/hierarchy1"/>
    <dgm:cxn modelId="{5F39F608-FD9A-41EB-BA5C-46E2EAC9E6B1}" type="presParOf" srcId="{0B5D0D2D-F608-421A-9135-F968A99774F4}" destId="{5107E09E-CE4E-44D8-8D57-41037D32328E}" srcOrd="1" destOrd="0" presId="urn:microsoft.com/office/officeart/2005/8/layout/hierarchy1"/>
    <dgm:cxn modelId="{D3686210-3E02-47FE-A654-F2B91C9E174E}" type="presParOf" srcId="{AEDB38A0-39E6-4BDC-9CBA-6F945E03D9D6}" destId="{B87248B3-6D63-48CF-BDE7-01425C9A8D63}" srcOrd="1" destOrd="0" presId="urn:microsoft.com/office/officeart/2005/8/layout/hierarchy1"/>
    <dgm:cxn modelId="{FE42D3D2-EF0F-4F4C-ADB2-DCA85DC8468E}" type="presParOf" srcId="{B87248B3-6D63-48CF-BDE7-01425C9A8D63}" destId="{CFA3EDE9-97EA-4C74-AD6E-828A3C0D6E18}" srcOrd="0" destOrd="0" presId="urn:microsoft.com/office/officeart/2005/8/layout/hierarchy1"/>
    <dgm:cxn modelId="{5790633D-9671-4F53-A855-C55F4738AE3A}" type="presParOf" srcId="{B87248B3-6D63-48CF-BDE7-01425C9A8D63}" destId="{18652A5E-7D5F-4769-9D35-3CE3DE6010A2}" srcOrd="1" destOrd="0" presId="urn:microsoft.com/office/officeart/2005/8/layout/hierarchy1"/>
    <dgm:cxn modelId="{3C23E68A-B679-4E4E-B834-D984B56DDBB7}" type="presParOf" srcId="{18652A5E-7D5F-4769-9D35-3CE3DE6010A2}" destId="{88FDA9CA-4528-467B-8083-5A2BB8D022BA}" srcOrd="0" destOrd="0" presId="urn:microsoft.com/office/officeart/2005/8/layout/hierarchy1"/>
    <dgm:cxn modelId="{1E167DF6-6973-4311-AD7D-2C087AACA954}" type="presParOf" srcId="{88FDA9CA-4528-467B-8083-5A2BB8D022BA}" destId="{8265F153-8B5C-401B-A0D2-A1650A91AA44}" srcOrd="0" destOrd="0" presId="urn:microsoft.com/office/officeart/2005/8/layout/hierarchy1"/>
    <dgm:cxn modelId="{0374B281-1F57-4338-8549-B46147D68FED}" type="presParOf" srcId="{88FDA9CA-4528-467B-8083-5A2BB8D022BA}" destId="{B74C46B2-6C47-4CF4-900F-685646CB469F}" srcOrd="1" destOrd="0" presId="urn:microsoft.com/office/officeart/2005/8/layout/hierarchy1"/>
    <dgm:cxn modelId="{9465719C-66A4-40B5-9245-6772B2FF3F32}" type="presParOf" srcId="{18652A5E-7D5F-4769-9D35-3CE3DE6010A2}" destId="{A42BF9E0-9373-479A-B65B-2FFF1C9A1472}" srcOrd="1" destOrd="0" presId="urn:microsoft.com/office/officeart/2005/8/layout/hierarchy1"/>
    <dgm:cxn modelId="{28A4DFAF-74A5-46D2-BDB0-D02A80C8B52F}" type="presParOf" srcId="{A42BF9E0-9373-479A-B65B-2FFF1C9A1472}" destId="{7FB10A60-0C93-4A6A-B975-BC08C3B08027}" srcOrd="0" destOrd="0" presId="urn:microsoft.com/office/officeart/2005/8/layout/hierarchy1"/>
    <dgm:cxn modelId="{1B975FD1-1195-400B-9107-88F6A5CA20FB}" type="presParOf" srcId="{A42BF9E0-9373-479A-B65B-2FFF1C9A1472}" destId="{A0182996-4195-4B71-9509-A63410FCB5F1}" srcOrd="1" destOrd="0" presId="urn:microsoft.com/office/officeart/2005/8/layout/hierarchy1"/>
    <dgm:cxn modelId="{FB34FC3B-532D-44AA-A50C-257D4AE76EB8}" type="presParOf" srcId="{A0182996-4195-4B71-9509-A63410FCB5F1}" destId="{06904A98-772D-4760-AB92-956071750267}" srcOrd="0" destOrd="0" presId="urn:microsoft.com/office/officeart/2005/8/layout/hierarchy1"/>
    <dgm:cxn modelId="{F5F1CE71-4710-4153-9E1E-EB7B2A8B1247}" type="presParOf" srcId="{06904A98-772D-4760-AB92-956071750267}" destId="{7BD7D7ED-1A13-404E-9E26-4117A2F2F366}" srcOrd="0" destOrd="0" presId="urn:microsoft.com/office/officeart/2005/8/layout/hierarchy1"/>
    <dgm:cxn modelId="{65896482-D62C-4875-92CC-F07976382198}" type="presParOf" srcId="{06904A98-772D-4760-AB92-956071750267}" destId="{4CCC8842-19FA-4DA7-9B16-1A8DFD6538DC}" srcOrd="1" destOrd="0" presId="urn:microsoft.com/office/officeart/2005/8/layout/hierarchy1"/>
    <dgm:cxn modelId="{EB7B8292-C5A0-4C68-A2A3-DC5E9420FBFD}" type="presParOf" srcId="{A0182996-4195-4B71-9509-A63410FCB5F1}" destId="{A065B2BA-2965-40D2-BEA4-881D1B11F95D}" srcOrd="1" destOrd="0" presId="urn:microsoft.com/office/officeart/2005/8/layout/hierarchy1"/>
    <dgm:cxn modelId="{A268F284-B836-4BC5-B8E2-213F80B3AEB9}" type="presParOf" srcId="{A065B2BA-2965-40D2-BEA4-881D1B11F95D}" destId="{8E97C907-CCE0-4EF3-9AEF-34B85128D5AB}" srcOrd="0" destOrd="0" presId="urn:microsoft.com/office/officeart/2005/8/layout/hierarchy1"/>
    <dgm:cxn modelId="{3AB382E3-40C3-42E2-9DC1-15877F0E8FE3}" type="presParOf" srcId="{A065B2BA-2965-40D2-BEA4-881D1B11F95D}" destId="{2D32A14F-7B75-4B04-B3AA-0DFA238C7D69}" srcOrd="1" destOrd="0" presId="urn:microsoft.com/office/officeart/2005/8/layout/hierarchy1"/>
    <dgm:cxn modelId="{954D871C-281D-4053-87C5-FD4E2D3FC7D8}" type="presParOf" srcId="{2D32A14F-7B75-4B04-B3AA-0DFA238C7D69}" destId="{267393CF-D0DD-40EC-9F62-38F0AC97082E}" srcOrd="0" destOrd="0" presId="urn:microsoft.com/office/officeart/2005/8/layout/hierarchy1"/>
    <dgm:cxn modelId="{E7E00FE2-1850-4A96-A620-696449FCD64E}" type="presParOf" srcId="{267393CF-D0DD-40EC-9F62-38F0AC97082E}" destId="{03187AC5-173E-477A-BCD7-EEB30D1E201F}" srcOrd="0" destOrd="0" presId="urn:microsoft.com/office/officeart/2005/8/layout/hierarchy1"/>
    <dgm:cxn modelId="{2B3D9047-EF5F-4CB6-AA34-7C5936C262D2}" type="presParOf" srcId="{267393CF-D0DD-40EC-9F62-38F0AC97082E}" destId="{B37E7AF5-78A3-4C54-B01B-77B647DBC48B}" srcOrd="1" destOrd="0" presId="urn:microsoft.com/office/officeart/2005/8/layout/hierarchy1"/>
    <dgm:cxn modelId="{306C0B45-7BDC-470A-A31F-4E514820E4D5}" type="presParOf" srcId="{2D32A14F-7B75-4B04-B3AA-0DFA238C7D69}" destId="{3B460D42-CE76-43F3-A749-8981D0232456}" srcOrd="1" destOrd="0" presId="urn:microsoft.com/office/officeart/2005/8/layout/hierarchy1"/>
    <dgm:cxn modelId="{B45DFB42-DBA2-4449-B7B8-088234350338}" type="presParOf" srcId="{3D1E6CB5-7221-4EC9-85CC-161D84ABB503}" destId="{03490EC7-0CBC-435F-94DF-C3036CCF6EFD}" srcOrd="3" destOrd="0" presId="urn:microsoft.com/office/officeart/2005/8/layout/hierarchy1"/>
    <dgm:cxn modelId="{56950C76-291B-461E-A743-80BFA214CF8B}" type="presParOf" srcId="{03490EC7-0CBC-435F-94DF-C3036CCF6EFD}" destId="{A57EBE2C-2B5B-4EFC-A42C-336E2EE0BA51}" srcOrd="0" destOrd="0" presId="urn:microsoft.com/office/officeart/2005/8/layout/hierarchy1"/>
    <dgm:cxn modelId="{AC168CE1-24D7-4CB6-91C7-B7ED35E79D22}" type="presParOf" srcId="{A57EBE2C-2B5B-4EFC-A42C-336E2EE0BA51}" destId="{CC570F63-1485-44C8-A53B-16D2F74C6740}" srcOrd="0" destOrd="0" presId="urn:microsoft.com/office/officeart/2005/8/layout/hierarchy1"/>
    <dgm:cxn modelId="{332F52D5-9528-455A-AF5F-CF5B64E8EAEF}" type="presParOf" srcId="{A57EBE2C-2B5B-4EFC-A42C-336E2EE0BA51}" destId="{B196F9E6-504B-46F7-90E1-FE210DFD71B7}" srcOrd="1" destOrd="0" presId="urn:microsoft.com/office/officeart/2005/8/layout/hierarchy1"/>
    <dgm:cxn modelId="{1CE65FEC-8E64-4CD5-97C9-0B09603E4D76}" type="presParOf" srcId="{03490EC7-0CBC-435F-94DF-C3036CCF6EFD}" destId="{325DF108-F05B-4991-BD97-BFD5C027F823}" srcOrd="1" destOrd="0" presId="urn:microsoft.com/office/officeart/2005/8/layout/hierarchy1"/>
    <dgm:cxn modelId="{C728DC23-82C9-493E-B86E-62BC0F0103E0}" type="presParOf" srcId="{325DF108-F05B-4991-BD97-BFD5C027F823}" destId="{D3DDF18E-2843-4940-8393-0A6DF3D9BA87}" srcOrd="0" destOrd="0" presId="urn:microsoft.com/office/officeart/2005/8/layout/hierarchy1"/>
    <dgm:cxn modelId="{83CA741C-DC38-4513-A9A5-C3A180C79A93}" type="presParOf" srcId="{325DF108-F05B-4991-BD97-BFD5C027F823}" destId="{7CB40E9A-A9CD-44C2-ACBF-EC84B9F58B84}" srcOrd="1" destOrd="0" presId="urn:microsoft.com/office/officeart/2005/8/layout/hierarchy1"/>
    <dgm:cxn modelId="{4ABF80A1-AF2C-4625-9AAA-A510564F5442}" type="presParOf" srcId="{7CB40E9A-A9CD-44C2-ACBF-EC84B9F58B84}" destId="{2B1AFE79-2AD2-4E55-83A5-0853A6D87413}" srcOrd="0" destOrd="0" presId="urn:microsoft.com/office/officeart/2005/8/layout/hierarchy1"/>
    <dgm:cxn modelId="{82DBDD0E-16BF-40ED-8110-01CFF01027E7}" type="presParOf" srcId="{2B1AFE79-2AD2-4E55-83A5-0853A6D87413}" destId="{F981AF37-329F-4DC9-9C24-71B12B6CC451}" srcOrd="0" destOrd="0" presId="urn:microsoft.com/office/officeart/2005/8/layout/hierarchy1"/>
    <dgm:cxn modelId="{1352925D-0CC2-48E2-8F07-71AFE129F1C8}" type="presParOf" srcId="{2B1AFE79-2AD2-4E55-83A5-0853A6D87413}" destId="{E0A73173-981B-43D2-8AD5-D61FFB5B716F}" srcOrd="1" destOrd="0" presId="urn:microsoft.com/office/officeart/2005/8/layout/hierarchy1"/>
    <dgm:cxn modelId="{378AB596-1784-48A3-8B17-273B5A03BA38}" type="presParOf" srcId="{7CB40E9A-A9CD-44C2-ACBF-EC84B9F58B84}" destId="{9050C08B-43CE-4314-BA2C-7D988C482283}" srcOrd="1" destOrd="0" presId="urn:microsoft.com/office/officeart/2005/8/layout/hierarchy1"/>
    <dgm:cxn modelId="{90051773-FD19-4893-A7C3-3DB08533BF29}" type="presParOf" srcId="{9050C08B-43CE-4314-BA2C-7D988C482283}" destId="{477195CB-DA67-4A96-AF04-1F6FD9007816}" srcOrd="0" destOrd="0" presId="urn:microsoft.com/office/officeart/2005/8/layout/hierarchy1"/>
    <dgm:cxn modelId="{109300B6-A49F-4763-B657-96F8D280EF25}" type="presParOf" srcId="{9050C08B-43CE-4314-BA2C-7D988C482283}" destId="{3B8FB516-DF74-44CD-A1D3-23C9A1D46AAD}" srcOrd="1" destOrd="0" presId="urn:microsoft.com/office/officeart/2005/8/layout/hierarchy1"/>
    <dgm:cxn modelId="{C52D3111-5DEA-4231-B821-7CBEB1966BBD}" type="presParOf" srcId="{3B8FB516-DF74-44CD-A1D3-23C9A1D46AAD}" destId="{43DEE42E-6B1F-4969-B14E-995FDF6DF600}" srcOrd="0" destOrd="0" presId="urn:microsoft.com/office/officeart/2005/8/layout/hierarchy1"/>
    <dgm:cxn modelId="{DD7BBDCD-8025-4677-B39F-54444FECB731}" type="presParOf" srcId="{43DEE42E-6B1F-4969-B14E-995FDF6DF600}" destId="{975BDBF3-93EB-403C-9E09-D3EA41FA6D6F}" srcOrd="0" destOrd="0" presId="urn:microsoft.com/office/officeart/2005/8/layout/hierarchy1"/>
    <dgm:cxn modelId="{33734140-883E-400C-84A6-28A4781710A1}" type="presParOf" srcId="{43DEE42E-6B1F-4969-B14E-995FDF6DF600}" destId="{62F71ED6-B9B5-486A-A52A-CFB22E70FB32}" srcOrd="1" destOrd="0" presId="urn:microsoft.com/office/officeart/2005/8/layout/hierarchy1"/>
    <dgm:cxn modelId="{0480F9D5-83F0-4C28-A4E2-5E5310594AC4}" type="presParOf" srcId="{3B8FB516-DF74-44CD-A1D3-23C9A1D46AAD}" destId="{18C7FDFF-E303-4DB8-835F-882B2A669F71}" srcOrd="1" destOrd="0" presId="urn:microsoft.com/office/officeart/2005/8/layout/hierarchy1"/>
    <dgm:cxn modelId="{9C419049-130D-4229-ABA6-13473B6CAFF9}" type="presParOf" srcId="{18C7FDFF-E303-4DB8-835F-882B2A669F71}" destId="{17DD9F18-0107-411D-821E-15856B375FE5}" srcOrd="0" destOrd="0" presId="urn:microsoft.com/office/officeart/2005/8/layout/hierarchy1"/>
    <dgm:cxn modelId="{BB1E348C-DC7C-4A71-8406-8A58824716FD}" type="presParOf" srcId="{18C7FDFF-E303-4DB8-835F-882B2A669F71}" destId="{87DE4EE9-6B9A-43C8-9B24-2A9D58961740}" srcOrd="1" destOrd="0" presId="urn:microsoft.com/office/officeart/2005/8/layout/hierarchy1"/>
    <dgm:cxn modelId="{59094D5B-054B-46B6-9A13-FB1155752143}" type="presParOf" srcId="{87DE4EE9-6B9A-43C8-9B24-2A9D58961740}" destId="{F9953BBB-F388-49BD-9771-6B7F33FB9449}" srcOrd="0" destOrd="0" presId="urn:microsoft.com/office/officeart/2005/8/layout/hierarchy1"/>
    <dgm:cxn modelId="{166E69FE-3C80-4443-98B3-9DCE4B7874D6}" type="presParOf" srcId="{F9953BBB-F388-49BD-9771-6B7F33FB9449}" destId="{0BF3F14A-89AA-42B6-B637-7DC4F8E7D98D}" srcOrd="0" destOrd="0" presId="urn:microsoft.com/office/officeart/2005/8/layout/hierarchy1"/>
    <dgm:cxn modelId="{3B861AB9-9BE1-4C9F-966B-5DC548A703FF}" type="presParOf" srcId="{F9953BBB-F388-49BD-9771-6B7F33FB9449}" destId="{F3F131D3-1D24-466B-9208-0881FFA30ED5}" srcOrd="1" destOrd="0" presId="urn:microsoft.com/office/officeart/2005/8/layout/hierarchy1"/>
    <dgm:cxn modelId="{7680278B-D2B1-4105-91F5-B76002E94464}" type="presParOf" srcId="{87DE4EE9-6B9A-43C8-9B24-2A9D58961740}" destId="{95B6DA84-35D7-49E9-8AC8-5262D02EF4AD}" srcOrd="1" destOrd="0" presId="urn:microsoft.com/office/officeart/2005/8/layout/hierarchy1"/>
    <dgm:cxn modelId="{5BFEBE92-D5AE-4588-838B-480DCF7C689A}" type="presParOf" srcId="{95B6DA84-35D7-49E9-8AC8-5262D02EF4AD}" destId="{0FAAEF00-2580-4761-842D-53266A6FCB70}" srcOrd="0" destOrd="0" presId="urn:microsoft.com/office/officeart/2005/8/layout/hierarchy1"/>
    <dgm:cxn modelId="{B0959D01-90EE-4031-92CD-8FB57F5491DC}" type="presParOf" srcId="{95B6DA84-35D7-49E9-8AC8-5262D02EF4AD}" destId="{29208F01-5176-40AB-92AD-670DC36C4F2B}" srcOrd="1" destOrd="0" presId="urn:microsoft.com/office/officeart/2005/8/layout/hierarchy1"/>
    <dgm:cxn modelId="{83EBAE0D-B8B9-49F9-B407-E6CD90C0D010}" type="presParOf" srcId="{29208F01-5176-40AB-92AD-670DC36C4F2B}" destId="{71EAC662-B08B-44D3-9110-14C65F6DC36B}" srcOrd="0" destOrd="0" presId="urn:microsoft.com/office/officeart/2005/8/layout/hierarchy1"/>
    <dgm:cxn modelId="{7D89B47A-F0FD-4E09-A803-9C7DEEF8D889}" type="presParOf" srcId="{71EAC662-B08B-44D3-9110-14C65F6DC36B}" destId="{87E69B53-22C3-4A99-84CE-2CA79A744B44}" srcOrd="0" destOrd="0" presId="urn:microsoft.com/office/officeart/2005/8/layout/hierarchy1"/>
    <dgm:cxn modelId="{DA8F8481-8FE2-458D-BD8C-B5A75CFE4BAE}" type="presParOf" srcId="{71EAC662-B08B-44D3-9110-14C65F6DC36B}" destId="{E2F14BD6-8CE4-4715-AA80-7C4FD3A910B6}" srcOrd="1" destOrd="0" presId="urn:microsoft.com/office/officeart/2005/8/layout/hierarchy1"/>
    <dgm:cxn modelId="{BADEF2B5-1712-4E47-BF7A-A9F4A7A44145}" type="presParOf" srcId="{29208F01-5176-40AB-92AD-670DC36C4F2B}" destId="{108EDAA9-2506-4A33-BD86-36E4A08088D4}" srcOrd="1" destOrd="0" presId="urn:microsoft.com/office/officeart/2005/8/layout/hierarchy1"/>
    <dgm:cxn modelId="{71314618-364C-42CF-8F45-7D7A334A90BD}" type="presParOf" srcId="{108EDAA9-2506-4A33-BD86-36E4A08088D4}" destId="{F3DC7668-6E88-4508-AE95-16CD180ABFD7}" srcOrd="0" destOrd="0" presId="urn:microsoft.com/office/officeart/2005/8/layout/hierarchy1"/>
    <dgm:cxn modelId="{74B78F74-1B99-48A5-AA77-B52325675669}" type="presParOf" srcId="{108EDAA9-2506-4A33-BD86-36E4A08088D4}" destId="{A6B7AEBE-9EFA-48FF-93A0-C1FB011F0A8C}" srcOrd="1" destOrd="0" presId="urn:microsoft.com/office/officeart/2005/8/layout/hierarchy1"/>
    <dgm:cxn modelId="{0CD88307-F011-49AC-966E-A3EF3FB4F84E}" type="presParOf" srcId="{A6B7AEBE-9EFA-48FF-93A0-C1FB011F0A8C}" destId="{A384C2B8-C275-4DC1-B55F-162780C58615}" srcOrd="0" destOrd="0" presId="urn:microsoft.com/office/officeart/2005/8/layout/hierarchy1"/>
    <dgm:cxn modelId="{376FD840-5C16-4980-AD5C-2B194986FD2F}" type="presParOf" srcId="{A384C2B8-C275-4DC1-B55F-162780C58615}" destId="{56D78214-66CF-42BE-805F-F9CCC42C3D13}" srcOrd="0" destOrd="0" presId="urn:microsoft.com/office/officeart/2005/8/layout/hierarchy1"/>
    <dgm:cxn modelId="{B0CE9BEA-D386-4933-84E7-89ED739F6A53}" type="presParOf" srcId="{A384C2B8-C275-4DC1-B55F-162780C58615}" destId="{EDB0D572-2876-419D-AA02-99013390C7A0}" srcOrd="1" destOrd="0" presId="urn:microsoft.com/office/officeart/2005/8/layout/hierarchy1"/>
    <dgm:cxn modelId="{9B61C8A4-8165-4701-A6F3-432984710FCF}" type="presParOf" srcId="{A6B7AEBE-9EFA-48FF-93A0-C1FB011F0A8C}" destId="{ABCB0201-634F-49E8-8496-2EFD57DDA1E3}" srcOrd="1" destOrd="0" presId="urn:microsoft.com/office/officeart/2005/8/layout/hierarchy1"/>
    <dgm:cxn modelId="{C31BC06D-59D0-447C-96C7-1FCF4BACEDE8}" type="presParOf" srcId="{3D1E6CB5-7221-4EC9-85CC-161D84ABB503}" destId="{E818CD6E-C7B1-415E-BA64-3C300DA5592F}" srcOrd="4" destOrd="0" presId="urn:microsoft.com/office/officeart/2005/8/layout/hierarchy1"/>
    <dgm:cxn modelId="{57E0819B-9CE1-446D-B09B-E0C1DFDA8076}" type="presParOf" srcId="{E818CD6E-C7B1-415E-BA64-3C300DA5592F}" destId="{867D3F6D-52B5-44EE-B9F1-1E4CE923F8F9}" srcOrd="0" destOrd="0" presId="urn:microsoft.com/office/officeart/2005/8/layout/hierarchy1"/>
    <dgm:cxn modelId="{7E27C0BF-D370-4425-9C09-6C187934F9A7}" type="presParOf" srcId="{867D3F6D-52B5-44EE-B9F1-1E4CE923F8F9}" destId="{87588C64-D873-49AB-8B5D-F09BE3A835C9}" srcOrd="0" destOrd="0" presId="urn:microsoft.com/office/officeart/2005/8/layout/hierarchy1"/>
    <dgm:cxn modelId="{0C5655A4-1AF9-4DBC-BBD9-F9C7692F3043}" type="presParOf" srcId="{867D3F6D-52B5-44EE-B9F1-1E4CE923F8F9}" destId="{D8407CB9-443F-4080-B943-943BAEE385D1}" srcOrd="1" destOrd="0" presId="urn:microsoft.com/office/officeart/2005/8/layout/hierarchy1"/>
    <dgm:cxn modelId="{71A9E2BD-A47A-4622-9283-E99123844E4A}" type="presParOf" srcId="{E818CD6E-C7B1-415E-BA64-3C300DA5592F}" destId="{4288E09C-6A47-4486-93B8-5DB92419B57B}" srcOrd="1" destOrd="0" presId="urn:microsoft.com/office/officeart/2005/8/layout/hierarchy1"/>
    <dgm:cxn modelId="{562E14EC-16CB-433E-92EF-0B04BDED046E}" type="presParOf" srcId="{4288E09C-6A47-4486-93B8-5DB92419B57B}" destId="{36FCD19C-0163-4131-B230-9E163499941C}" srcOrd="0" destOrd="0" presId="urn:microsoft.com/office/officeart/2005/8/layout/hierarchy1"/>
    <dgm:cxn modelId="{CF78A6DE-01C5-4C9A-9604-139F037660D7}" type="presParOf" srcId="{4288E09C-6A47-4486-93B8-5DB92419B57B}" destId="{C5882DF4-B007-43B5-B9EE-637A070BA31A}" srcOrd="1" destOrd="0" presId="urn:microsoft.com/office/officeart/2005/8/layout/hierarchy1"/>
    <dgm:cxn modelId="{9D0F380C-7320-45AF-AFC7-A33DE22C718D}" type="presParOf" srcId="{C5882DF4-B007-43B5-B9EE-637A070BA31A}" destId="{CB6FD237-6786-4BB8-8A97-798FAB170C6C}" srcOrd="0" destOrd="0" presId="urn:microsoft.com/office/officeart/2005/8/layout/hierarchy1"/>
    <dgm:cxn modelId="{7C42B7AC-7FED-402D-B97F-2E211481A9C9}" type="presParOf" srcId="{CB6FD237-6786-4BB8-8A97-798FAB170C6C}" destId="{A41C6D78-AD5D-4E4B-B592-C177023C95BE}" srcOrd="0" destOrd="0" presId="urn:microsoft.com/office/officeart/2005/8/layout/hierarchy1"/>
    <dgm:cxn modelId="{F3180A48-9734-4270-9F63-C857E7947E33}" type="presParOf" srcId="{CB6FD237-6786-4BB8-8A97-798FAB170C6C}" destId="{CD1AB34C-914C-4E80-AA30-3F4400F44F1A}" srcOrd="1" destOrd="0" presId="urn:microsoft.com/office/officeart/2005/8/layout/hierarchy1"/>
    <dgm:cxn modelId="{6B7D589F-8874-462B-8CD9-90DAD79E867B}" type="presParOf" srcId="{C5882DF4-B007-43B5-B9EE-637A070BA31A}" destId="{B9C59FE9-0389-446B-A735-BFBEB179DCBC}" srcOrd="1" destOrd="0" presId="urn:microsoft.com/office/officeart/2005/8/layout/hierarchy1"/>
    <dgm:cxn modelId="{1257D6CF-D577-41AE-8EC3-7756F010FB8B}" type="presParOf" srcId="{B9C59FE9-0389-446B-A735-BFBEB179DCBC}" destId="{D728744B-7A47-4515-893C-2C5CEAE7B328}" srcOrd="0" destOrd="0" presId="urn:microsoft.com/office/officeart/2005/8/layout/hierarchy1"/>
    <dgm:cxn modelId="{FE97558D-6177-4F0E-95C4-CE39003114E8}" type="presParOf" srcId="{B9C59FE9-0389-446B-A735-BFBEB179DCBC}" destId="{E2B90B4B-8C97-4504-86A2-7C740826E9DA}" srcOrd="1" destOrd="0" presId="urn:microsoft.com/office/officeart/2005/8/layout/hierarchy1"/>
    <dgm:cxn modelId="{CA89B05F-8BDB-4219-BCB1-2CA6303E579B}" type="presParOf" srcId="{E2B90B4B-8C97-4504-86A2-7C740826E9DA}" destId="{29F47E57-5F24-46F5-AD50-BFAC78856F22}" srcOrd="0" destOrd="0" presId="urn:microsoft.com/office/officeart/2005/8/layout/hierarchy1"/>
    <dgm:cxn modelId="{3C8964EA-4AD4-4DAF-BBE8-6D1AA895257C}" type="presParOf" srcId="{29F47E57-5F24-46F5-AD50-BFAC78856F22}" destId="{BEF7E07A-D438-42D6-A550-3E0EB98059A9}" srcOrd="0" destOrd="0" presId="urn:microsoft.com/office/officeart/2005/8/layout/hierarchy1"/>
    <dgm:cxn modelId="{C0C19991-686B-4901-8D82-E34EE1602924}" type="presParOf" srcId="{29F47E57-5F24-46F5-AD50-BFAC78856F22}" destId="{F72A7489-1C47-4DA6-A7F3-F762341AE9BC}" srcOrd="1" destOrd="0" presId="urn:microsoft.com/office/officeart/2005/8/layout/hierarchy1"/>
    <dgm:cxn modelId="{71751B6C-7F9C-4E20-A7FA-A343BBB96408}" type="presParOf" srcId="{E2B90B4B-8C97-4504-86A2-7C740826E9DA}" destId="{A9257374-2673-4A54-90BE-6AC957B83375}" srcOrd="1" destOrd="0" presId="urn:microsoft.com/office/officeart/2005/8/layout/hierarchy1"/>
    <dgm:cxn modelId="{A64EF690-2095-4DAE-A259-7C485DB2AE9C}" type="presParOf" srcId="{A9257374-2673-4A54-90BE-6AC957B83375}" destId="{A7DBD3B0-517F-4064-8DE1-E4375C1D9F14}" srcOrd="0" destOrd="0" presId="urn:microsoft.com/office/officeart/2005/8/layout/hierarchy1"/>
    <dgm:cxn modelId="{ABC1B318-5ABA-429F-9DE2-79AD9C5CA6B0}" type="presParOf" srcId="{A9257374-2673-4A54-90BE-6AC957B83375}" destId="{3CCF4059-4EC2-44A8-9591-B83293D8083E}" srcOrd="1" destOrd="0" presId="urn:microsoft.com/office/officeart/2005/8/layout/hierarchy1"/>
    <dgm:cxn modelId="{7252FE7C-E8C6-4414-B61A-DE0F7E7AC047}" type="presParOf" srcId="{3CCF4059-4EC2-44A8-9591-B83293D8083E}" destId="{4490CECE-D59D-45B2-9304-E2E26090A9BE}" srcOrd="0" destOrd="0" presId="urn:microsoft.com/office/officeart/2005/8/layout/hierarchy1"/>
    <dgm:cxn modelId="{894975E4-7315-4199-A8F5-0660C1AC1AFF}" type="presParOf" srcId="{4490CECE-D59D-45B2-9304-E2E26090A9BE}" destId="{D600D839-1EA0-4B9C-A4CF-25306634D09F}" srcOrd="0" destOrd="0" presId="urn:microsoft.com/office/officeart/2005/8/layout/hierarchy1"/>
    <dgm:cxn modelId="{7C6B09C4-014E-4D8A-A856-C217C0248A85}" type="presParOf" srcId="{4490CECE-D59D-45B2-9304-E2E26090A9BE}" destId="{850D77FF-A5BE-4715-B433-0E91249A9678}" srcOrd="1" destOrd="0" presId="urn:microsoft.com/office/officeart/2005/8/layout/hierarchy1"/>
    <dgm:cxn modelId="{CD1A9B33-BE94-4DE3-928A-047674526E90}" type="presParOf" srcId="{3CCF4059-4EC2-44A8-9591-B83293D8083E}" destId="{E8C1DBA9-4B9E-4670-94AB-CBC094109920}" srcOrd="1" destOrd="0" presId="urn:microsoft.com/office/officeart/2005/8/layout/hierarchy1"/>
    <dgm:cxn modelId="{12CD6D69-595B-4EEB-B0FB-72E435B70FC0}" type="presParOf" srcId="{E8C1DBA9-4B9E-4670-94AB-CBC094109920}" destId="{0A6AAEF7-2CAF-4FCB-85DE-97F281687901}" srcOrd="0" destOrd="0" presId="urn:microsoft.com/office/officeart/2005/8/layout/hierarchy1"/>
    <dgm:cxn modelId="{AD22DE1D-BFB1-45A3-AB1A-FBB6710BF090}" type="presParOf" srcId="{E8C1DBA9-4B9E-4670-94AB-CBC094109920}" destId="{B92D54C0-6DF6-4D3A-9CF7-B320D653101C}" srcOrd="1" destOrd="0" presId="urn:microsoft.com/office/officeart/2005/8/layout/hierarchy1"/>
    <dgm:cxn modelId="{3A9EC5B3-10A0-4719-A89E-B552CBEE4D3D}" type="presParOf" srcId="{B92D54C0-6DF6-4D3A-9CF7-B320D653101C}" destId="{D7675A1F-D544-4963-8FFA-ADFF6CF68B1C}" srcOrd="0" destOrd="0" presId="urn:microsoft.com/office/officeart/2005/8/layout/hierarchy1"/>
    <dgm:cxn modelId="{9A3C8B9A-FE68-475D-BA10-B8A8A57708CB}" type="presParOf" srcId="{D7675A1F-D544-4963-8FFA-ADFF6CF68B1C}" destId="{B6875424-CB3A-4F0F-8AE2-5E8D473607D1}" srcOrd="0" destOrd="0" presId="urn:microsoft.com/office/officeart/2005/8/layout/hierarchy1"/>
    <dgm:cxn modelId="{17E01C16-CC00-40D4-A349-88AA3DAC011E}" type="presParOf" srcId="{D7675A1F-D544-4963-8FFA-ADFF6CF68B1C}" destId="{E71CA3A9-B6D7-442E-ABDC-B45E347E4841}" srcOrd="1" destOrd="0" presId="urn:microsoft.com/office/officeart/2005/8/layout/hierarchy1"/>
    <dgm:cxn modelId="{0F53C82D-BB4C-4C74-9003-2376F221D9C5}" type="presParOf" srcId="{B92D54C0-6DF6-4D3A-9CF7-B320D653101C}" destId="{7697BB25-E91D-4AF6-B3ED-25798FDFB47A}" srcOrd="1" destOrd="0" presId="urn:microsoft.com/office/officeart/2005/8/layout/hierarchy1"/>
    <dgm:cxn modelId="{0F773E57-2B8A-4994-A8A0-0A000DEE6C00}" type="presParOf" srcId="{7697BB25-E91D-4AF6-B3ED-25798FDFB47A}" destId="{3EC04A12-3C43-4D76-9CD2-A9A25B1A9402}" srcOrd="0" destOrd="0" presId="urn:microsoft.com/office/officeart/2005/8/layout/hierarchy1"/>
    <dgm:cxn modelId="{A52382F8-86BB-48A2-AF87-A116F814251C}" type="presParOf" srcId="{7697BB25-E91D-4AF6-B3ED-25798FDFB47A}" destId="{6B440040-ED16-4DEE-B6C4-A71F3D15E05A}" srcOrd="1" destOrd="0" presId="urn:microsoft.com/office/officeart/2005/8/layout/hierarchy1"/>
    <dgm:cxn modelId="{3C4851A4-9184-4A9F-B761-AA5A01F275D9}" type="presParOf" srcId="{6B440040-ED16-4DEE-B6C4-A71F3D15E05A}" destId="{0BD06E29-5E28-4523-8206-980272D346AD}" srcOrd="0" destOrd="0" presId="urn:microsoft.com/office/officeart/2005/8/layout/hierarchy1"/>
    <dgm:cxn modelId="{75C0BE34-096C-4A7C-BCCC-CAF1389E4C35}" type="presParOf" srcId="{0BD06E29-5E28-4523-8206-980272D346AD}" destId="{21B349D7-0DC1-4F99-9CA6-D20AEA6BE49B}" srcOrd="0" destOrd="0" presId="urn:microsoft.com/office/officeart/2005/8/layout/hierarchy1"/>
    <dgm:cxn modelId="{9F887393-594F-4297-8CEC-2E8B29EC1A62}" type="presParOf" srcId="{0BD06E29-5E28-4523-8206-980272D346AD}" destId="{A08E5535-7DD5-4DBA-BCBD-78DFCF146B2A}" srcOrd="1" destOrd="0" presId="urn:microsoft.com/office/officeart/2005/8/layout/hierarchy1"/>
    <dgm:cxn modelId="{BCADD6F8-9B44-44C5-B0ED-57EC9EEF0615}" type="presParOf" srcId="{6B440040-ED16-4DEE-B6C4-A71F3D15E05A}" destId="{1EE29DD9-EEFF-4F96-B441-486D524DBDB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52F365-DFCF-41D1-8B6B-B9E5021C8345}" type="doc">
      <dgm:prSet loTypeId="urn:microsoft.com/office/officeart/2005/8/layout/hList1" loCatId="list" qsTypeId="urn:microsoft.com/office/officeart/2005/8/quickstyle/simple4" qsCatId="simple" csTypeId="urn:microsoft.com/office/officeart/2005/8/colors/accent3_2" csCatId="accent3" phldr="1"/>
      <dgm:spPr/>
      <dgm:t>
        <a:bodyPr/>
        <a:lstStyle/>
        <a:p>
          <a:endParaRPr lang="en-US"/>
        </a:p>
      </dgm:t>
    </dgm:pt>
    <dgm:pt modelId="{CB5D882A-EBA3-4C4B-9399-EF09C6204625}">
      <dgm:prSet/>
      <dgm:spPr/>
      <dgm:t>
        <a:bodyPr/>
        <a:lstStyle/>
        <a:p>
          <a:r>
            <a:rPr lang="en-US"/>
            <a:t>Validation:</a:t>
          </a:r>
        </a:p>
      </dgm:t>
    </dgm:pt>
    <dgm:pt modelId="{D455FAB2-46BA-464B-8A60-E51A99FF1367}" type="parTrans" cxnId="{9F8F103C-DD35-4BE4-9B71-36C63E52B9F7}">
      <dgm:prSet/>
      <dgm:spPr/>
      <dgm:t>
        <a:bodyPr/>
        <a:lstStyle/>
        <a:p>
          <a:endParaRPr lang="en-US"/>
        </a:p>
      </dgm:t>
    </dgm:pt>
    <dgm:pt modelId="{B88CE6CA-B263-4709-A515-0BF21B526820}" type="sibTrans" cxnId="{9F8F103C-DD35-4BE4-9B71-36C63E52B9F7}">
      <dgm:prSet/>
      <dgm:spPr/>
      <dgm:t>
        <a:bodyPr/>
        <a:lstStyle/>
        <a:p>
          <a:endParaRPr lang="en-US"/>
        </a:p>
      </dgm:t>
    </dgm:pt>
    <dgm:pt modelId="{85F706E1-37AB-4603-B03F-65CFF95AE909}">
      <dgm:prSet/>
      <dgm:spPr/>
      <dgm:t>
        <a:bodyPr/>
        <a:lstStyle/>
        <a:p>
          <a:r>
            <a:rPr lang="en-US"/>
            <a:t>Uses data from </a:t>
          </a:r>
          <a:r>
            <a:rPr lang="en-US" err="1"/>
            <a:t>validation_year</a:t>
          </a:r>
          <a:r>
            <a:rPr lang="en-US"/>
            <a:t> (default 2023) to test model performance</a:t>
          </a:r>
          <a:r>
            <a:rPr lang="en-US">
              <a:latin typeface="Century Gothic" panose="020B0502020202020204"/>
            </a:rPr>
            <a:t>.</a:t>
          </a:r>
          <a:endParaRPr lang="en-US"/>
        </a:p>
      </dgm:t>
    </dgm:pt>
    <dgm:pt modelId="{06F9EA42-5CC4-48CB-A0E9-9C2095932316}" type="parTrans" cxnId="{541D4C8A-D1C4-4221-991D-E01611579A49}">
      <dgm:prSet/>
      <dgm:spPr/>
      <dgm:t>
        <a:bodyPr/>
        <a:lstStyle/>
        <a:p>
          <a:endParaRPr lang="en-US"/>
        </a:p>
      </dgm:t>
    </dgm:pt>
    <dgm:pt modelId="{AD9E1F0A-908E-4282-8EA6-3ABEBC93B4F0}" type="sibTrans" cxnId="{541D4C8A-D1C4-4221-991D-E01611579A49}">
      <dgm:prSet/>
      <dgm:spPr/>
      <dgm:t>
        <a:bodyPr/>
        <a:lstStyle/>
        <a:p>
          <a:endParaRPr lang="en-US"/>
        </a:p>
      </dgm:t>
    </dgm:pt>
    <dgm:pt modelId="{EE7C670A-735F-435B-AE2D-0FE0E574E85C}">
      <dgm:prSet/>
      <dgm:spPr/>
      <dgm:t>
        <a:bodyPr/>
        <a:lstStyle/>
        <a:p>
          <a:r>
            <a:rPr lang="en-US"/>
            <a:t>Calculates error metrics (absolute error and percentage error) for each model</a:t>
          </a:r>
          <a:r>
            <a:rPr lang="en-US">
              <a:latin typeface="Century Gothic" panose="020B0502020202020204"/>
            </a:rPr>
            <a:t>.</a:t>
          </a:r>
          <a:endParaRPr lang="en-US"/>
        </a:p>
      </dgm:t>
    </dgm:pt>
    <dgm:pt modelId="{9BD44C34-6D95-4F17-BD3D-F37250B23051}" type="parTrans" cxnId="{410EB45B-158D-4198-BD29-5C50651C8593}">
      <dgm:prSet/>
      <dgm:spPr/>
      <dgm:t>
        <a:bodyPr/>
        <a:lstStyle/>
        <a:p>
          <a:endParaRPr lang="en-US"/>
        </a:p>
      </dgm:t>
    </dgm:pt>
    <dgm:pt modelId="{D04C20AF-368C-4B30-903F-5ED8819BC69B}" type="sibTrans" cxnId="{410EB45B-158D-4198-BD29-5C50651C8593}">
      <dgm:prSet/>
      <dgm:spPr/>
      <dgm:t>
        <a:bodyPr/>
        <a:lstStyle/>
        <a:p>
          <a:endParaRPr lang="en-US"/>
        </a:p>
      </dgm:t>
    </dgm:pt>
    <dgm:pt modelId="{70AAC692-11D6-4EEB-BD68-54934C038976}">
      <dgm:prSet/>
      <dgm:spPr/>
      <dgm:t>
        <a:bodyPr/>
        <a:lstStyle/>
        <a:p>
          <a:r>
            <a:rPr lang="en-US"/>
            <a:t>Helps determine which model is most accurate for each station</a:t>
          </a:r>
          <a:r>
            <a:rPr lang="en-US">
              <a:latin typeface="Century Gothic" panose="020B0502020202020204"/>
            </a:rPr>
            <a:t>.</a:t>
          </a:r>
          <a:endParaRPr lang="en-US"/>
        </a:p>
      </dgm:t>
    </dgm:pt>
    <dgm:pt modelId="{1FFB841D-7AA1-406D-B555-0FC9F366C72D}" type="parTrans" cxnId="{0DD43071-9637-42ED-ABE0-6D5817F5CCE5}">
      <dgm:prSet/>
      <dgm:spPr/>
      <dgm:t>
        <a:bodyPr/>
        <a:lstStyle/>
        <a:p>
          <a:endParaRPr lang="en-US"/>
        </a:p>
      </dgm:t>
    </dgm:pt>
    <dgm:pt modelId="{9DC17B1E-AA12-4B2E-A5F9-14467C91E0F4}" type="sibTrans" cxnId="{0DD43071-9637-42ED-ABE0-6D5817F5CCE5}">
      <dgm:prSet/>
      <dgm:spPr/>
      <dgm:t>
        <a:bodyPr/>
        <a:lstStyle/>
        <a:p>
          <a:endParaRPr lang="en-US"/>
        </a:p>
      </dgm:t>
    </dgm:pt>
    <dgm:pt modelId="{6AF883CB-4DB2-48E8-9158-6F7F8037FC44}">
      <dgm:prSet/>
      <dgm:spPr/>
      <dgm:t>
        <a:bodyPr/>
        <a:lstStyle/>
        <a:p>
          <a:r>
            <a:rPr lang="en-US"/>
            <a:t>Future Predictions:</a:t>
          </a:r>
        </a:p>
      </dgm:t>
    </dgm:pt>
    <dgm:pt modelId="{0CADDC4F-AB09-4BAE-B6FC-05090120C565}" type="parTrans" cxnId="{CE30AC02-FD90-4275-8329-DE2126467F88}">
      <dgm:prSet/>
      <dgm:spPr/>
      <dgm:t>
        <a:bodyPr/>
        <a:lstStyle/>
        <a:p>
          <a:endParaRPr lang="en-US"/>
        </a:p>
      </dgm:t>
    </dgm:pt>
    <dgm:pt modelId="{7DF731DD-0052-4639-B098-4C71AA85C7C6}" type="sibTrans" cxnId="{CE30AC02-FD90-4275-8329-DE2126467F88}">
      <dgm:prSet/>
      <dgm:spPr/>
      <dgm:t>
        <a:bodyPr/>
        <a:lstStyle/>
        <a:p>
          <a:endParaRPr lang="en-US"/>
        </a:p>
      </dgm:t>
    </dgm:pt>
    <dgm:pt modelId="{0C2F60E9-4B00-4501-9C8C-FECBECF26D36}">
      <dgm:prSet/>
      <dgm:spPr/>
      <dgm:t>
        <a:bodyPr/>
        <a:lstStyle/>
        <a:p>
          <a:r>
            <a:rPr lang="en-US"/>
            <a:t>Makes predictions for future years (default 3 years ahead</a:t>
          </a:r>
          <a:r>
            <a:rPr lang="en-US">
              <a:latin typeface="Century Gothic" panose="020B0502020202020204"/>
            </a:rPr>
            <a:t>).</a:t>
          </a:r>
          <a:endParaRPr lang="en-US"/>
        </a:p>
      </dgm:t>
    </dgm:pt>
    <dgm:pt modelId="{9724FF96-17E2-4A56-9B45-D135D44EA349}" type="parTrans" cxnId="{9A5620F3-0CF8-49E7-B4E1-AD3A6B01D0C0}">
      <dgm:prSet/>
      <dgm:spPr/>
      <dgm:t>
        <a:bodyPr/>
        <a:lstStyle/>
        <a:p>
          <a:endParaRPr lang="en-US"/>
        </a:p>
      </dgm:t>
    </dgm:pt>
    <dgm:pt modelId="{1D59F4C7-D8F2-4551-BC3C-19C6345C20B4}" type="sibTrans" cxnId="{9A5620F3-0CF8-49E7-B4E1-AD3A6B01D0C0}">
      <dgm:prSet/>
      <dgm:spPr/>
      <dgm:t>
        <a:bodyPr/>
        <a:lstStyle/>
        <a:p>
          <a:endParaRPr lang="en-US"/>
        </a:p>
      </dgm:t>
    </dgm:pt>
    <dgm:pt modelId="{52B4D0AA-616A-4300-8A2A-0D3F7EF8A4B6}">
      <dgm:prSet/>
      <dgm:spPr/>
      <dgm:t>
        <a:bodyPr/>
        <a:lstStyle/>
        <a:p>
          <a:r>
            <a:rPr lang="en-US"/>
            <a:t>Uses an iterative approach where each prediction becomes input for the next prediction</a:t>
          </a:r>
          <a:r>
            <a:rPr lang="en-US">
              <a:latin typeface="Century Gothic" panose="020B0502020202020204"/>
            </a:rPr>
            <a:t>.</a:t>
          </a:r>
          <a:endParaRPr lang="en-US"/>
        </a:p>
      </dgm:t>
    </dgm:pt>
    <dgm:pt modelId="{B5AE89AD-BF26-40E2-AA3D-6D55A23EF565}" type="parTrans" cxnId="{5CD66503-7772-4526-84FC-A8BBB08D7902}">
      <dgm:prSet/>
      <dgm:spPr/>
      <dgm:t>
        <a:bodyPr/>
        <a:lstStyle/>
        <a:p>
          <a:endParaRPr lang="en-US"/>
        </a:p>
      </dgm:t>
    </dgm:pt>
    <dgm:pt modelId="{E6284307-415D-4B65-97D2-713598100E8A}" type="sibTrans" cxnId="{5CD66503-7772-4526-84FC-A8BBB08D7902}">
      <dgm:prSet/>
      <dgm:spPr/>
      <dgm:t>
        <a:bodyPr/>
        <a:lstStyle/>
        <a:p>
          <a:endParaRPr lang="en-US"/>
        </a:p>
      </dgm:t>
    </dgm:pt>
    <dgm:pt modelId="{CA17F68E-D337-452E-8E9C-34641C99E5BC}" type="pres">
      <dgm:prSet presAssocID="{0452F365-DFCF-41D1-8B6B-B9E5021C8345}" presName="Name0" presStyleCnt="0">
        <dgm:presLayoutVars>
          <dgm:dir/>
          <dgm:animLvl val="lvl"/>
          <dgm:resizeHandles val="exact"/>
        </dgm:presLayoutVars>
      </dgm:prSet>
      <dgm:spPr/>
    </dgm:pt>
    <dgm:pt modelId="{F26706BD-9457-49E7-912A-7901B7056DF2}" type="pres">
      <dgm:prSet presAssocID="{CB5D882A-EBA3-4C4B-9399-EF09C6204625}" presName="composite" presStyleCnt="0"/>
      <dgm:spPr/>
    </dgm:pt>
    <dgm:pt modelId="{0C1A6291-F194-4874-8F93-CEA18C94C523}" type="pres">
      <dgm:prSet presAssocID="{CB5D882A-EBA3-4C4B-9399-EF09C6204625}" presName="parTx" presStyleLbl="alignNode1" presStyleIdx="0" presStyleCnt="2">
        <dgm:presLayoutVars>
          <dgm:chMax val="0"/>
          <dgm:chPref val="0"/>
          <dgm:bulletEnabled val="1"/>
        </dgm:presLayoutVars>
      </dgm:prSet>
      <dgm:spPr/>
    </dgm:pt>
    <dgm:pt modelId="{438CEE29-3998-46F0-8EEF-FDA917558F40}" type="pres">
      <dgm:prSet presAssocID="{CB5D882A-EBA3-4C4B-9399-EF09C6204625}" presName="desTx" presStyleLbl="alignAccFollowNode1" presStyleIdx="0" presStyleCnt="2">
        <dgm:presLayoutVars>
          <dgm:bulletEnabled val="1"/>
        </dgm:presLayoutVars>
      </dgm:prSet>
      <dgm:spPr/>
    </dgm:pt>
    <dgm:pt modelId="{DD40906D-A7BF-4474-B406-9A923846727D}" type="pres">
      <dgm:prSet presAssocID="{B88CE6CA-B263-4709-A515-0BF21B526820}" presName="space" presStyleCnt="0"/>
      <dgm:spPr/>
    </dgm:pt>
    <dgm:pt modelId="{FDA38139-0A38-4F6D-91A1-EA94C65375B8}" type="pres">
      <dgm:prSet presAssocID="{6AF883CB-4DB2-48E8-9158-6F7F8037FC44}" presName="composite" presStyleCnt="0"/>
      <dgm:spPr/>
    </dgm:pt>
    <dgm:pt modelId="{F7F7320F-24B5-4B00-918D-3DDA6031759D}" type="pres">
      <dgm:prSet presAssocID="{6AF883CB-4DB2-48E8-9158-6F7F8037FC44}" presName="parTx" presStyleLbl="alignNode1" presStyleIdx="1" presStyleCnt="2">
        <dgm:presLayoutVars>
          <dgm:chMax val="0"/>
          <dgm:chPref val="0"/>
          <dgm:bulletEnabled val="1"/>
        </dgm:presLayoutVars>
      </dgm:prSet>
      <dgm:spPr/>
    </dgm:pt>
    <dgm:pt modelId="{68D7E0A7-AB92-4B6E-A41A-E0780F768B76}" type="pres">
      <dgm:prSet presAssocID="{6AF883CB-4DB2-48E8-9158-6F7F8037FC44}" presName="desTx" presStyleLbl="alignAccFollowNode1" presStyleIdx="1" presStyleCnt="2">
        <dgm:presLayoutVars>
          <dgm:bulletEnabled val="1"/>
        </dgm:presLayoutVars>
      </dgm:prSet>
      <dgm:spPr/>
    </dgm:pt>
  </dgm:ptLst>
  <dgm:cxnLst>
    <dgm:cxn modelId="{CE30AC02-FD90-4275-8329-DE2126467F88}" srcId="{0452F365-DFCF-41D1-8B6B-B9E5021C8345}" destId="{6AF883CB-4DB2-48E8-9158-6F7F8037FC44}" srcOrd="1" destOrd="0" parTransId="{0CADDC4F-AB09-4BAE-B6FC-05090120C565}" sibTransId="{7DF731DD-0052-4639-B098-4C71AA85C7C6}"/>
    <dgm:cxn modelId="{5CD66503-7772-4526-84FC-A8BBB08D7902}" srcId="{6AF883CB-4DB2-48E8-9158-6F7F8037FC44}" destId="{52B4D0AA-616A-4300-8A2A-0D3F7EF8A4B6}" srcOrd="1" destOrd="0" parTransId="{B5AE89AD-BF26-40E2-AA3D-6D55A23EF565}" sibTransId="{E6284307-415D-4B65-97D2-713598100E8A}"/>
    <dgm:cxn modelId="{028BBB14-FAE8-4BDF-A3FE-E9E5850158DD}" type="presOf" srcId="{70AAC692-11D6-4EEB-BD68-54934C038976}" destId="{438CEE29-3998-46F0-8EEF-FDA917558F40}" srcOrd="0" destOrd="2" presId="urn:microsoft.com/office/officeart/2005/8/layout/hList1"/>
    <dgm:cxn modelId="{6D33042D-A040-4C80-B4C0-7DC7B02E1B95}" type="presOf" srcId="{6AF883CB-4DB2-48E8-9158-6F7F8037FC44}" destId="{F7F7320F-24B5-4B00-918D-3DDA6031759D}" srcOrd="0" destOrd="0" presId="urn:microsoft.com/office/officeart/2005/8/layout/hList1"/>
    <dgm:cxn modelId="{9F8F103C-DD35-4BE4-9B71-36C63E52B9F7}" srcId="{0452F365-DFCF-41D1-8B6B-B9E5021C8345}" destId="{CB5D882A-EBA3-4C4B-9399-EF09C6204625}" srcOrd="0" destOrd="0" parTransId="{D455FAB2-46BA-464B-8A60-E51A99FF1367}" sibTransId="{B88CE6CA-B263-4709-A515-0BF21B526820}"/>
    <dgm:cxn modelId="{ED43743C-3B78-4B2D-A6C7-FBE70B6211D4}" type="presOf" srcId="{CB5D882A-EBA3-4C4B-9399-EF09C6204625}" destId="{0C1A6291-F194-4874-8F93-CEA18C94C523}" srcOrd="0" destOrd="0" presId="urn:microsoft.com/office/officeart/2005/8/layout/hList1"/>
    <dgm:cxn modelId="{410EB45B-158D-4198-BD29-5C50651C8593}" srcId="{CB5D882A-EBA3-4C4B-9399-EF09C6204625}" destId="{EE7C670A-735F-435B-AE2D-0FE0E574E85C}" srcOrd="1" destOrd="0" parTransId="{9BD44C34-6D95-4F17-BD3D-F37250B23051}" sibTransId="{D04C20AF-368C-4B30-903F-5ED8819BC69B}"/>
    <dgm:cxn modelId="{10BCC56E-F117-438A-9765-F80EE4698EC3}" type="presOf" srcId="{52B4D0AA-616A-4300-8A2A-0D3F7EF8A4B6}" destId="{68D7E0A7-AB92-4B6E-A41A-E0780F768B76}" srcOrd="0" destOrd="1" presId="urn:microsoft.com/office/officeart/2005/8/layout/hList1"/>
    <dgm:cxn modelId="{0DD43071-9637-42ED-ABE0-6D5817F5CCE5}" srcId="{CB5D882A-EBA3-4C4B-9399-EF09C6204625}" destId="{70AAC692-11D6-4EEB-BD68-54934C038976}" srcOrd="2" destOrd="0" parTransId="{1FFB841D-7AA1-406D-B555-0FC9F366C72D}" sibTransId="{9DC17B1E-AA12-4B2E-A5F9-14467C91E0F4}"/>
    <dgm:cxn modelId="{B5CC4156-13A3-44AC-A7D9-3F357BBDDCCB}" type="presOf" srcId="{0C2F60E9-4B00-4501-9C8C-FECBECF26D36}" destId="{68D7E0A7-AB92-4B6E-A41A-E0780F768B76}" srcOrd="0" destOrd="0" presId="urn:microsoft.com/office/officeart/2005/8/layout/hList1"/>
    <dgm:cxn modelId="{541D4C8A-D1C4-4221-991D-E01611579A49}" srcId="{CB5D882A-EBA3-4C4B-9399-EF09C6204625}" destId="{85F706E1-37AB-4603-B03F-65CFF95AE909}" srcOrd="0" destOrd="0" parTransId="{06F9EA42-5CC4-48CB-A0E9-9C2095932316}" sibTransId="{AD9E1F0A-908E-4282-8EA6-3ABEBC93B4F0}"/>
    <dgm:cxn modelId="{319C8D8C-BB81-48AD-8FAD-11ECF374ABFB}" type="presOf" srcId="{0452F365-DFCF-41D1-8B6B-B9E5021C8345}" destId="{CA17F68E-D337-452E-8E9C-34641C99E5BC}" srcOrd="0" destOrd="0" presId="urn:microsoft.com/office/officeart/2005/8/layout/hList1"/>
    <dgm:cxn modelId="{7C4C08A1-9079-45A3-8FE2-4C80058DCB09}" type="presOf" srcId="{85F706E1-37AB-4603-B03F-65CFF95AE909}" destId="{438CEE29-3998-46F0-8EEF-FDA917558F40}" srcOrd="0" destOrd="0" presId="urn:microsoft.com/office/officeart/2005/8/layout/hList1"/>
    <dgm:cxn modelId="{23B69FE4-16A2-40A8-8A93-A36B78C10C91}" type="presOf" srcId="{EE7C670A-735F-435B-AE2D-0FE0E574E85C}" destId="{438CEE29-3998-46F0-8EEF-FDA917558F40}" srcOrd="0" destOrd="1" presId="urn:microsoft.com/office/officeart/2005/8/layout/hList1"/>
    <dgm:cxn modelId="{9A5620F3-0CF8-49E7-B4E1-AD3A6B01D0C0}" srcId="{6AF883CB-4DB2-48E8-9158-6F7F8037FC44}" destId="{0C2F60E9-4B00-4501-9C8C-FECBECF26D36}" srcOrd="0" destOrd="0" parTransId="{9724FF96-17E2-4A56-9B45-D135D44EA349}" sibTransId="{1D59F4C7-D8F2-4551-BC3C-19C6345C20B4}"/>
    <dgm:cxn modelId="{310E0C82-8797-45B7-9FCF-D96521636A73}" type="presParOf" srcId="{CA17F68E-D337-452E-8E9C-34641C99E5BC}" destId="{F26706BD-9457-49E7-912A-7901B7056DF2}" srcOrd="0" destOrd="0" presId="urn:microsoft.com/office/officeart/2005/8/layout/hList1"/>
    <dgm:cxn modelId="{575FBB67-4AC3-47BA-BC4F-BF5D16F8A843}" type="presParOf" srcId="{F26706BD-9457-49E7-912A-7901B7056DF2}" destId="{0C1A6291-F194-4874-8F93-CEA18C94C523}" srcOrd="0" destOrd="0" presId="urn:microsoft.com/office/officeart/2005/8/layout/hList1"/>
    <dgm:cxn modelId="{331EFBFC-D819-4EC9-854A-5894B946441F}" type="presParOf" srcId="{F26706BD-9457-49E7-912A-7901B7056DF2}" destId="{438CEE29-3998-46F0-8EEF-FDA917558F40}" srcOrd="1" destOrd="0" presId="urn:microsoft.com/office/officeart/2005/8/layout/hList1"/>
    <dgm:cxn modelId="{D1EF8EF2-8EE4-45F0-8A47-C875A151CC72}" type="presParOf" srcId="{CA17F68E-D337-452E-8E9C-34641C99E5BC}" destId="{DD40906D-A7BF-4474-B406-9A923846727D}" srcOrd="1" destOrd="0" presId="urn:microsoft.com/office/officeart/2005/8/layout/hList1"/>
    <dgm:cxn modelId="{73E73999-FD54-4374-9496-3559BC41A66A}" type="presParOf" srcId="{CA17F68E-D337-452E-8E9C-34641C99E5BC}" destId="{FDA38139-0A38-4F6D-91A1-EA94C65375B8}" srcOrd="2" destOrd="0" presId="urn:microsoft.com/office/officeart/2005/8/layout/hList1"/>
    <dgm:cxn modelId="{33671DCA-FF17-46CE-9E71-F83CCBFEA91F}" type="presParOf" srcId="{FDA38139-0A38-4F6D-91A1-EA94C65375B8}" destId="{F7F7320F-24B5-4B00-918D-3DDA6031759D}" srcOrd="0" destOrd="0" presId="urn:microsoft.com/office/officeart/2005/8/layout/hList1"/>
    <dgm:cxn modelId="{C1E5F32E-5443-4F2A-A21C-A58C4830AF9F}" type="presParOf" srcId="{FDA38139-0A38-4F6D-91A1-EA94C65375B8}" destId="{68D7E0A7-AB92-4B6E-A41A-E0780F768B7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04A12-3C43-4D76-9CD2-A9A25B1A9402}">
      <dsp:nvSpPr>
        <dsp:cNvPr id="0" name=""/>
        <dsp:cNvSpPr/>
      </dsp:nvSpPr>
      <dsp:spPr>
        <a:xfrm>
          <a:off x="5351377" y="446304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6AAEF7-2CAF-4FCB-85DE-97F281687901}">
      <dsp:nvSpPr>
        <dsp:cNvPr id="0" name=""/>
        <dsp:cNvSpPr/>
      </dsp:nvSpPr>
      <dsp:spPr>
        <a:xfrm>
          <a:off x="5351377" y="353615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BD3B0-517F-4064-8DE1-E4375C1D9F14}">
      <dsp:nvSpPr>
        <dsp:cNvPr id="0" name=""/>
        <dsp:cNvSpPr/>
      </dsp:nvSpPr>
      <dsp:spPr>
        <a:xfrm>
          <a:off x="5351377" y="2609265"/>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28744B-7A47-4515-893C-2C5CEAE7B328}">
      <dsp:nvSpPr>
        <dsp:cNvPr id="0" name=""/>
        <dsp:cNvSpPr/>
      </dsp:nvSpPr>
      <dsp:spPr>
        <a:xfrm>
          <a:off x="5351377" y="1682375"/>
          <a:ext cx="91440" cy="291165"/>
        </a:xfrm>
        <a:custGeom>
          <a:avLst/>
          <a:gdLst/>
          <a:ahLst/>
          <a:cxnLst/>
          <a:rect l="0" t="0" r="0" b="0"/>
          <a:pathLst>
            <a:path>
              <a:moveTo>
                <a:pt x="45720" y="0"/>
              </a:moveTo>
              <a:lnTo>
                <a:pt x="45720" y="291165"/>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FCD19C-0163-4131-B230-9E163499941C}">
      <dsp:nvSpPr>
        <dsp:cNvPr id="0" name=""/>
        <dsp:cNvSpPr/>
      </dsp:nvSpPr>
      <dsp:spPr>
        <a:xfrm>
          <a:off x="5351377" y="755484"/>
          <a:ext cx="91440" cy="291165"/>
        </a:xfrm>
        <a:custGeom>
          <a:avLst/>
          <a:gdLst/>
          <a:ahLst/>
          <a:cxnLst/>
          <a:rect l="0" t="0" r="0" b="0"/>
          <a:pathLst>
            <a:path>
              <a:moveTo>
                <a:pt x="45720" y="0"/>
              </a:moveTo>
              <a:lnTo>
                <a:pt x="45720" y="291165"/>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DC7668-6E88-4508-AE95-16CD180ABFD7}">
      <dsp:nvSpPr>
        <dsp:cNvPr id="0" name=""/>
        <dsp:cNvSpPr/>
      </dsp:nvSpPr>
      <dsp:spPr>
        <a:xfrm>
          <a:off x="4127759" y="446304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AAEF00-2580-4761-842D-53266A6FCB70}">
      <dsp:nvSpPr>
        <dsp:cNvPr id="0" name=""/>
        <dsp:cNvSpPr/>
      </dsp:nvSpPr>
      <dsp:spPr>
        <a:xfrm>
          <a:off x="4127759" y="353615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DD9F18-0107-411D-821E-15856B375FE5}">
      <dsp:nvSpPr>
        <dsp:cNvPr id="0" name=""/>
        <dsp:cNvSpPr/>
      </dsp:nvSpPr>
      <dsp:spPr>
        <a:xfrm>
          <a:off x="4127759" y="2609265"/>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7195CB-DA67-4A96-AF04-1F6FD9007816}">
      <dsp:nvSpPr>
        <dsp:cNvPr id="0" name=""/>
        <dsp:cNvSpPr/>
      </dsp:nvSpPr>
      <dsp:spPr>
        <a:xfrm>
          <a:off x="4127759" y="1682375"/>
          <a:ext cx="91440" cy="291165"/>
        </a:xfrm>
        <a:custGeom>
          <a:avLst/>
          <a:gdLst/>
          <a:ahLst/>
          <a:cxnLst/>
          <a:rect l="0" t="0" r="0" b="0"/>
          <a:pathLst>
            <a:path>
              <a:moveTo>
                <a:pt x="45720" y="0"/>
              </a:moveTo>
              <a:lnTo>
                <a:pt x="45720" y="291165"/>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DDF18E-2843-4940-8393-0A6DF3D9BA87}">
      <dsp:nvSpPr>
        <dsp:cNvPr id="0" name=""/>
        <dsp:cNvSpPr/>
      </dsp:nvSpPr>
      <dsp:spPr>
        <a:xfrm>
          <a:off x="4127759" y="755484"/>
          <a:ext cx="91440" cy="291165"/>
        </a:xfrm>
        <a:custGeom>
          <a:avLst/>
          <a:gdLst/>
          <a:ahLst/>
          <a:cxnLst/>
          <a:rect l="0" t="0" r="0" b="0"/>
          <a:pathLst>
            <a:path>
              <a:moveTo>
                <a:pt x="45720" y="0"/>
              </a:moveTo>
              <a:lnTo>
                <a:pt x="45720" y="291165"/>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97C907-CCE0-4EF3-9AEF-34B85128D5AB}">
      <dsp:nvSpPr>
        <dsp:cNvPr id="0" name=""/>
        <dsp:cNvSpPr/>
      </dsp:nvSpPr>
      <dsp:spPr>
        <a:xfrm>
          <a:off x="2904141" y="446304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B10A60-0C93-4A6A-B975-BC08C3B08027}">
      <dsp:nvSpPr>
        <dsp:cNvPr id="0" name=""/>
        <dsp:cNvSpPr/>
      </dsp:nvSpPr>
      <dsp:spPr>
        <a:xfrm>
          <a:off x="2904141" y="353615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A3EDE9-97EA-4C74-AD6E-828A3C0D6E18}">
      <dsp:nvSpPr>
        <dsp:cNvPr id="0" name=""/>
        <dsp:cNvSpPr/>
      </dsp:nvSpPr>
      <dsp:spPr>
        <a:xfrm>
          <a:off x="2904141" y="2609265"/>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4E68C7-40D8-4296-9DAC-4E123B9A0C01}">
      <dsp:nvSpPr>
        <dsp:cNvPr id="0" name=""/>
        <dsp:cNvSpPr/>
      </dsp:nvSpPr>
      <dsp:spPr>
        <a:xfrm>
          <a:off x="2904141" y="1682375"/>
          <a:ext cx="91440" cy="291165"/>
        </a:xfrm>
        <a:custGeom>
          <a:avLst/>
          <a:gdLst/>
          <a:ahLst/>
          <a:cxnLst/>
          <a:rect l="0" t="0" r="0" b="0"/>
          <a:pathLst>
            <a:path>
              <a:moveTo>
                <a:pt x="45720" y="0"/>
              </a:moveTo>
              <a:lnTo>
                <a:pt x="45720" y="291165"/>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25EB4A-8CFC-484A-9836-2BEB8D980102}">
      <dsp:nvSpPr>
        <dsp:cNvPr id="0" name=""/>
        <dsp:cNvSpPr/>
      </dsp:nvSpPr>
      <dsp:spPr>
        <a:xfrm>
          <a:off x="2904141" y="755484"/>
          <a:ext cx="91440" cy="291165"/>
        </a:xfrm>
        <a:custGeom>
          <a:avLst/>
          <a:gdLst/>
          <a:ahLst/>
          <a:cxnLst/>
          <a:rect l="0" t="0" r="0" b="0"/>
          <a:pathLst>
            <a:path>
              <a:moveTo>
                <a:pt x="45720" y="0"/>
              </a:moveTo>
              <a:lnTo>
                <a:pt x="45720" y="291165"/>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D3902-2EC0-4548-A90E-2D9032EE746C}">
      <dsp:nvSpPr>
        <dsp:cNvPr id="0" name=""/>
        <dsp:cNvSpPr/>
      </dsp:nvSpPr>
      <dsp:spPr>
        <a:xfrm>
          <a:off x="1680523" y="446304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2B0F4A-2330-41A6-B746-827B52FDD13C}">
      <dsp:nvSpPr>
        <dsp:cNvPr id="0" name=""/>
        <dsp:cNvSpPr/>
      </dsp:nvSpPr>
      <dsp:spPr>
        <a:xfrm>
          <a:off x="1680523" y="353615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83748E-93F0-437C-95FF-6E9B45E9D7C3}">
      <dsp:nvSpPr>
        <dsp:cNvPr id="0" name=""/>
        <dsp:cNvSpPr/>
      </dsp:nvSpPr>
      <dsp:spPr>
        <a:xfrm>
          <a:off x="1680523" y="2609265"/>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75A90F-8F15-4AF1-B139-8A2C3876F25B}">
      <dsp:nvSpPr>
        <dsp:cNvPr id="0" name=""/>
        <dsp:cNvSpPr/>
      </dsp:nvSpPr>
      <dsp:spPr>
        <a:xfrm>
          <a:off x="1680523" y="1682375"/>
          <a:ext cx="91440" cy="291165"/>
        </a:xfrm>
        <a:custGeom>
          <a:avLst/>
          <a:gdLst/>
          <a:ahLst/>
          <a:cxnLst/>
          <a:rect l="0" t="0" r="0" b="0"/>
          <a:pathLst>
            <a:path>
              <a:moveTo>
                <a:pt x="45720" y="0"/>
              </a:moveTo>
              <a:lnTo>
                <a:pt x="45720" y="291165"/>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640B16-4516-4452-9C7D-9222D3EEB2A3}">
      <dsp:nvSpPr>
        <dsp:cNvPr id="0" name=""/>
        <dsp:cNvSpPr/>
      </dsp:nvSpPr>
      <dsp:spPr>
        <a:xfrm>
          <a:off x="1680523" y="755484"/>
          <a:ext cx="91440" cy="291165"/>
        </a:xfrm>
        <a:custGeom>
          <a:avLst/>
          <a:gdLst/>
          <a:ahLst/>
          <a:cxnLst/>
          <a:rect l="0" t="0" r="0" b="0"/>
          <a:pathLst>
            <a:path>
              <a:moveTo>
                <a:pt x="45720" y="0"/>
              </a:moveTo>
              <a:lnTo>
                <a:pt x="45720" y="291165"/>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1DFA31-A416-4D45-B275-244A681BD466}">
      <dsp:nvSpPr>
        <dsp:cNvPr id="0" name=""/>
        <dsp:cNvSpPr/>
      </dsp:nvSpPr>
      <dsp:spPr>
        <a:xfrm>
          <a:off x="456905" y="446304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BC4F82-BD53-4ED9-83A6-459C27B9A0E7}">
      <dsp:nvSpPr>
        <dsp:cNvPr id="0" name=""/>
        <dsp:cNvSpPr/>
      </dsp:nvSpPr>
      <dsp:spPr>
        <a:xfrm>
          <a:off x="456905" y="3536156"/>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845053-1233-45F2-834B-AB54451D7E8A}">
      <dsp:nvSpPr>
        <dsp:cNvPr id="0" name=""/>
        <dsp:cNvSpPr/>
      </dsp:nvSpPr>
      <dsp:spPr>
        <a:xfrm>
          <a:off x="456905" y="2609265"/>
          <a:ext cx="91440" cy="291165"/>
        </a:xfrm>
        <a:custGeom>
          <a:avLst/>
          <a:gdLst/>
          <a:ahLst/>
          <a:cxnLst/>
          <a:rect l="0" t="0" r="0" b="0"/>
          <a:pathLst>
            <a:path>
              <a:moveTo>
                <a:pt x="45720" y="0"/>
              </a:moveTo>
              <a:lnTo>
                <a:pt x="45720" y="291165"/>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CFBA87-01EB-4FE0-B6BE-B8E30B47AC51}">
      <dsp:nvSpPr>
        <dsp:cNvPr id="0" name=""/>
        <dsp:cNvSpPr/>
      </dsp:nvSpPr>
      <dsp:spPr>
        <a:xfrm>
          <a:off x="456905" y="1682375"/>
          <a:ext cx="91440" cy="291165"/>
        </a:xfrm>
        <a:custGeom>
          <a:avLst/>
          <a:gdLst/>
          <a:ahLst/>
          <a:cxnLst/>
          <a:rect l="0" t="0" r="0" b="0"/>
          <a:pathLst>
            <a:path>
              <a:moveTo>
                <a:pt x="45720" y="0"/>
              </a:moveTo>
              <a:lnTo>
                <a:pt x="45720" y="291165"/>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559A3-1953-41A1-AB98-6B60E9C89710}">
      <dsp:nvSpPr>
        <dsp:cNvPr id="0" name=""/>
        <dsp:cNvSpPr/>
      </dsp:nvSpPr>
      <dsp:spPr>
        <a:xfrm>
          <a:off x="456905" y="755484"/>
          <a:ext cx="91440" cy="291165"/>
        </a:xfrm>
        <a:custGeom>
          <a:avLst/>
          <a:gdLst/>
          <a:ahLst/>
          <a:cxnLst/>
          <a:rect l="0" t="0" r="0" b="0"/>
          <a:pathLst>
            <a:path>
              <a:moveTo>
                <a:pt x="45720" y="0"/>
              </a:moveTo>
              <a:lnTo>
                <a:pt x="45720" y="291165"/>
              </a:lnTo>
            </a:path>
          </a:pathLst>
        </a:cu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DAA2F0-70D4-4035-8F0E-5B9F111AE38B}">
      <dsp:nvSpPr>
        <dsp:cNvPr id="0" name=""/>
        <dsp:cNvSpPr/>
      </dsp:nvSpPr>
      <dsp:spPr>
        <a:xfrm>
          <a:off x="2054" y="119759"/>
          <a:ext cx="1001141" cy="635725"/>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B68121-67E9-4FED-8AD2-B84CABFC84A1}">
      <dsp:nvSpPr>
        <dsp:cNvPr id="0" name=""/>
        <dsp:cNvSpPr/>
      </dsp:nvSpPr>
      <dsp:spPr>
        <a:xfrm>
          <a:off x="113292" y="225435"/>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Verdana"/>
              <a:ea typeface="Verdana"/>
            </a:rPr>
            <a:t>A:</a:t>
          </a:r>
          <a:r>
            <a:rPr lang="en-US" sz="700" b="0" kern="1200">
              <a:latin typeface="Verdana"/>
              <a:ea typeface="+mj-lt"/>
              <a:cs typeface="+mj-lt"/>
            </a:rPr>
            <a:t> </a:t>
          </a:r>
          <a:br>
            <a:rPr lang="en-US" sz="700" b="0" kern="1200">
              <a:latin typeface="Verdana"/>
              <a:ea typeface="+mj-lt"/>
              <a:cs typeface="+mj-lt"/>
            </a:rPr>
          </a:br>
          <a:r>
            <a:rPr lang="en-US" sz="700" b="0" kern="1200">
              <a:latin typeface="Verdana"/>
              <a:ea typeface="Calibri"/>
              <a:cs typeface="Calibri"/>
            </a:rPr>
            <a:t>Drinking Water</a:t>
          </a:r>
        </a:p>
      </dsp:txBody>
      <dsp:txXfrm>
        <a:off x="131912" y="244055"/>
        <a:ext cx="963901" cy="598485"/>
      </dsp:txXfrm>
    </dsp:sp>
    <dsp:sp modelId="{0E5782A6-0933-49D4-8BC5-ADAEA9196544}">
      <dsp:nvSpPr>
        <dsp:cNvPr id="0" name=""/>
        <dsp:cNvSpPr/>
      </dsp:nvSpPr>
      <dsp:spPr>
        <a:xfrm>
          <a:off x="2054" y="1046649"/>
          <a:ext cx="1001141" cy="635725"/>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5E96F-715F-4CC7-8D77-3C52DFB9E150}">
      <dsp:nvSpPr>
        <dsp:cNvPr id="0" name=""/>
        <dsp:cNvSpPr/>
      </dsp:nvSpPr>
      <dsp:spPr>
        <a:xfrm>
          <a:off x="113292" y="115232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Drinking Water Source without conventional treatment but after disinfection</a:t>
          </a:r>
        </a:p>
      </dsp:txBody>
      <dsp:txXfrm>
        <a:off x="131912" y="1170946"/>
        <a:ext cx="963901" cy="598485"/>
      </dsp:txXfrm>
    </dsp:sp>
    <dsp:sp modelId="{9819C522-E58B-4A86-9593-906AA29408FD}">
      <dsp:nvSpPr>
        <dsp:cNvPr id="0" name=""/>
        <dsp:cNvSpPr/>
      </dsp:nvSpPr>
      <dsp:spPr>
        <a:xfrm>
          <a:off x="2054" y="1973540"/>
          <a:ext cx="1001141" cy="63572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83951B-377E-4573-91A8-31F9788E8555}">
      <dsp:nvSpPr>
        <dsp:cNvPr id="0" name=""/>
        <dsp:cNvSpPr/>
      </dsp:nvSpPr>
      <dsp:spPr>
        <a:xfrm>
          <a:off x="113292" y="207921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Total Coliforms Organism MPN/100ml shall be 50 or less </a:t>
          </a:r>
        </a:p>
      </dsp:txBody>
      <dsp:txXfrm>
        <a:off x="131912" y="2097836"/>
        <a:ext cx="963901" cy="598485"/>
      </dsp:txXfrm>
    </dsp:sp>
    <dsp:sp modelId="{3D308B7C-5935-4949-9EB6-2D54638A9662}">
      <dsp:nvSpPr>
        <dsp:cNvPr id="0" name=""/>
        <dsp:cNvSpPr/>
      </dsp:nvSpPr>
      <dsp:spPr>
        <a:xfrm>
          <a:off x="2054" y="290043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93806-1C0C-42EB-A982-501B3DFF3ABA}">
      <dsp:nvSpPr>
        <dsp:cNvPr id="0" name=""/>
        <dsp:cNvSpPr/>
      </dsp:nvSpPr>
      <dsp:spPr>
        <a:xfrm>
          <a:off x="113292" y="300610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pH between 6.5 and 8.5 </a:t>
          </a:r>
        </a:p>
      </dsp:txBody>
      <dsp:txXfrm>
        <a:off x="131912" y="3024727"/>
        <a:ext cx="963901" cy="598485"/>
      </dsp:txXfrm>
    </dsp:sp>
    <dsp:sp modelId="{30818A2F-C54A-4F4D-A7B2-906DDE469FCE}">
      <dsp:nvSpPr>
        <dsp:cNvPr id="0" name=""/>
        <dsp:cNvSpPr/>
      </dsp:nvSpPr>
      <dsp:spPr>
        <a:xfrm>
          <a:off x="2054" y="382732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250D7A-FA96-46BF-91EA-02BFAD7AD524}">
      <dsp:nvSpPr>
        <dsp:cNvPr id="0" name=""/>
        <dsp:cNvSpPr/>
      </dsp:nvSpPr>
      <dsp:spPr>
        <a:xfrm>
          <a:off x="113292" y="393299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Dissolved Oxygen 6mg/l or more </a:t>
          </a:r>
        </a:p>
      </dsp:txBody>
      <dsp:txXfrm>
        <a:off x="131912" y="3951617"/>
        <a:ext cx="963901" cy="598485"/>
      </dsp:txXfrm>
    </dsp:sp>
    <dsp:sp modelId="{D481C3A8-2907-49A9-9DBA-5E70B012C4BD}">
      <dsp:nvSpPr>
        <dsp:cNvPr id="0" name=""/>
        <dsp:cNvSpPr/>
      </dsp:nvSpPr>
      <dsp:spPr>
        <a:xfrm>
          <a:off x="2054" y="4754212"/>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6C6CEE-EA83-47FD-BA1D-6FE1BE690316}">
      <dsp:nvSpPr>
        <dsp:cNvPr id="0" name=""/>
        <dsp:cNvSpPr/>
      </dsp:nvSpPr>
      <dsp:spPr>
        <a:xfrm>
          <a:off x="113292" y="4859888"/>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Biochemical Oxygen Demand 5 days 20C 2mg/l or less</a:t>
          </a:r>
        </a:p>
      </dsp:txBody>
      <dsp:txXfrm>
        <a:off x="131912" y="4878508"/>
        <a:ext cx="963901" cy="598485"/>
      </dsp:txXfrm>
    </dsp:sp>
    <dsp:sp modelId="{DE27E448-A9D0-4A03-A638-A5A53A00B9F8}">
      <dsp:nvSpPr>
        <dsp:cNvPr id="0" name=""/>
        <dsp:cNvSpPr/>
      </dsp:nvSpPr>
      <dsp:spPr>
        <a:xfrm>
          <a:off x="1225672" y="119759"/>
          <a:ext cx="1001141" cy="635725"/>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541C7C-6BEC-49D4-8BB8-2A8F41526EB2}">
      <dsp:nvSpPr>
        <dsp:cNvPr id="0" name=""/>
        <dsp:cNvSpPr/>
      </dsp:nvSpPr>
      <dsp:spPr>
        <a:xfrm>
          <a:off x="1336910" y="225435"/>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B: </a:t>
          </a:r>
          <a:br>
            <a:rPr lang="en-US" sz="700" b="0" kern="1200">
              <a:latin typeface="Verdana"/>
              <a:ea typeface="Calibri"/>
              <a:cs typeface="Calibri"/>
            </a:rPr>
          </a:br>
          <a:r>
            <a:rPr lang="en-US" sz="700" b="0" kern="1200">
              <a:latin typeface="Verdana"/>
              <a:ea typeface="Calibri"/>
              <a:cs typeface="Calibri"/>
            </a:rPr>
            <a:t>Outdoor bathing </a:t>
          </a:r>
        </a:p>
      </dsp:txBody>
      <dsp:txXfrm>
        <a:off x="1355530" y="244055"/>
        <a:ext cx="963901" cy="598485"/>
      </dsp:txXfrm>
    </dsp:sp>
    <dsp:sp modelId="{54CF77FA-535A-4444-93A9-D5EF67005063}">
      <dsp:nvSpPr>
        <dsp:cNvPr id="0" name=""/>
        <dsp:cNvSpPr/>
      </dsp:nvSpPr>
      <dsp:spPr>
        <a:xfrm>
          <a:off x="1225672" y="1046649"/>
          <a:ext cx="1001141" cy="635725"/>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17B960-462C-40DC-8F6C-84D7D30343D1}">
      <dsp:nvSpPr>
        <dsp:cNvPr id="0" name=""/>
        <dsp:cNvSpPr/>
      </dsp:nvSpPr>
      <dsp:spPr>
        <a:xfrm>
          <a:off x="1336910" y="115232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Verdana"/>
            </a:rPr>
            <a:t>Outdoor bathing water (Organised)</a:t>
          </a:r>
        </a:p>
      </dsp:txBody>
      <dsp:txXfrm>
        <a:off x="1355530" y="1170946"/>
        <a:ext cx="963901" cy="598485"/>
      </dsp:txXfrm>
    </dsp:sp>
    <dsp:sp modelId="{2C1DE8F0-AA05-4A32-BC93-3DE85B8BD039}">
      <dsp:nvSpPr>
        <dsp:cNvPr id="0" name=""/>
        <dsp:cNvSpPr/>
      </dsp:nvSpPr>
      <dsp:spPr>
        <a:xfrm>
          <a:off x="1225672" y="1973540"/>
          <a:ext cx="1001141" cy="63572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7B660D-C8AC-4158-90E2-146642BFBB6A}">
      <dsp:nvSpPr>
        <dsp:cNvPr id="0" name=""/>
        <dsp:cNvSpPr/>
      </dsp:nvSpPr>
      <dsp:spPr>
        <a:xfrm>
          <a:off x="1336910" y="207921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Verdana"/>
            </a:rPr>
            <a:t>Total Coliforms Organism MPN/100ml shall be 500 or less </a:t>
          </a:r>
          <a:r>
            <a:rPr lang="en-US" sz="700" kern="1200">
              <a:latin typeface="Verdana"/>
              <a:ea typeface="Verdana"/>
            </a:rPr>
            <a:t>  </a:t>
          </a:r>
          <a:endParaRPr lang="en-US" sz="700" kern="1200">
            <a:latin typeface="Verdana"/>
            <a:ea typeface="Verdana"/>
            <a:cs typeface="Calibri"/>
          </a:endParaRPr>
        </a:p>
      </dsp:txBody>
      <dsp:txXfrm>
        <a:off x="1355530" y="2097836"/>
        <a:ext cx="963901" cy="598485"/>
      </dsp:txXfrm>
    </dsp:sp>
    <dsp:sp modelId="{BB31E3A1-6BF9-43D9-9225-D8523013C55A}">
      <dsp:nvSpPr>
        <dsp:cNvPr id="0" name=""/>
        <dsp:cNvSpPr/>
      </dsp:nvSpPr>
      <dsp:spPr>
        <a:xfrm>
          <a:off x="1225672" y="290043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EA1058-BC46-438E-8B65-1AA994838D7E}">
      <dsp:nvSpPr>
        <dsp:cNvPr id="0" name=""/>
        <dsp:cNvSpPr/>
      </dsp:nvSpPr>
      <dsp:spPr>
        <a:xfrm>
          <a:off x="1336910" y="300610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pH between 6.5 and 8.5 </a:t>
          </a:r>
        </a:p>
      </dsp:txBody>
      <dsp:txXfrm>
        <a:off x="1355530" y="3024727"/>
        <a:ext cx="963901" cy="598485"/>
      </dsp:txXfrm>
    </dsp:sp>
    <dsp:sp modelId="{AA521B23-1E8B-465C-97FC-C477678EA1E7}">
      <dsp:nvSpPr>
        <dsp:cNvPr id="0" name=""/>
        <dsp:cNvSpPr/>
      </dsp:nvSpPr>
      <dsp:spPr>
        <a:xfrm>
          <a:off x="1225672" y="382732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EECF73-A532-44DA-914B-F5D7F481BF18}">
      <dsp:nvSpPr>
        <dsp:cNvPr id="0" name=""/>
        <dsp:cNvSpPr/>
      </dsp:nvSpPr>
      <dsp:spPr>
        <a:xfrm>
          <a:off x="1336910" y="393299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Dissolved Oxygen 5mg/l or more </a:t>
          </a:r>
        </a:p>
      </dsp:txBody>
      <dsp:txXfrm>
        <a:off x="1355530" y="3951617"/>
        <a:ext cx="963901" cy="598485"/>
      </dsp:txXfrm>
    </dsp:sp>
    <dsp:sp modelId="{AFE4D7D6-16D2-4DD5-90EB-8C991D3D477E}">
      <dsp:nvSpPr>
        <dsp:cNvPr id="0" name=""/>
        <dsp:cNvSpPr/>
      </dsp:nvSpPr>
      <dsp:spPr>
        <a:xfrm>
          <a:off x="1225672" y="4754212"/>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F4C1D9-C2B2-4A67-A865-877A4EF96964}">
      <dsp:nvSpPr>
        <dsp:cNvPr id="0" name=""/>
        <dsp:cNvSpPr/>
      </dsp:nvSpPr>
      <dsp:spPr>
        <a:xfrm>
          <a:off x="1336910" y="4859888"/>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Biochemical Oxygen Demand 5 days 20C 3mg/l or less</a:t>
          </a:r>
        </a:p>
      </dsp:txBody>
      <dsp:txXfrm>
        <a:off x="1355530" y="4878508"/>
        <a:ext cx="963901" cy="598485"/>
      </dsp:txXfrm>
    </dsp:sp>
    <dsp:sp modelId="{4E9524CE-3222-4678-A82A-038B83D8A65F}">
      <dsp:nvSpPr>
        <dsp:cNvPr id="0" name=""/>
        <dsp:cNvSpPr/>
      </dsp:nvSpPr>
      <dsp:spPr>
        <a:xfrm>
          <a:off x="2449290" y="119759"/>
          <a:ext cx="1001141" cy="635725"/>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7537BA-858A-494C-A8F9-31738D9AB4F1}">
      <dsp:nvSpPr>
        <dsp:cNvPr id="0" name=""/>
        <dsp:cNvSpPr/>
      </dsp:nvSpPr>
      <dsp:spPr>
        <a:xfrm>
          <a:off x="2560528" y="225435"/>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Verdana"/>
            </a:rPr>
            <a:t>C: </a:t>
          </a:r>
          <a:br>
            <a:rPr lang="en-US" sz="700" b="0" kern="1200">
              <a:latin typeface="Verdana"/>
              <a:ea typeface="Verdana"/>
            </a:rPr>
          </a:br>
          <a:r>
            <a:rPr lang="en-US" sz="700" b="0" kern="1200">
              <a:latin typeface="Verdana"/>
              <a:ea typeface="Verdana"/>
            </a:rPr>
            <a:t>Drinking Water</a:t>
          </a:r>
        </a:p>
      </dsp:txBody>
      <dsp:txXfrm>
        <a:off x="2579148" y="244055"/>
        <a:ext cx="963901" cy="598485"/>
      </dsp:txXfrm>
    </dsp:sp>
    <dsp:sp modelId="{8653677E-7EFC-4FB7-9613-5F11D65FD850}">
      <dsp:nvSpPr>
        <dsp:cNvPr id="0" name=""/>
        <dsp:cNvSpPr/>
      </dsp:nvSpPr>
      <dsp:spPr>
        <a:xfrm>
          <a:off x="2449290" y="1046649"/>
          <a:ext cx="1001141" cy="635725"/>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5C9FEC-ACC1-4829-AF89-9304CF4A0135}">
      <dsp:nvSpPr>
        <dsp:cNvPr id="0" name=""/>
        <dsp:cNvSpPr/>
      </dsp:nvSpPr>
      <dsp:spPr>
        <a:xfrm>
          <a:off x="2560528" y="115232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latin typeface="Verdana"/>
              <a:ea typeface="Verdana"/>
            </a:rPr>
            <a:t>Drinking water source after conventional treatment and disinfection</a:t>
          </a:r>
        </a:p>
      </dsp:txBody>
      <dsp:txXfrm>
        <a:off x="2579148" y="1170946"/>
        <a:ext cx="963901" cy="598485"/>
      </dsp:txXfrm>
    </dsp:sp>
    <dsp:sp modelId="{A09DAB2C-25E9-47FA-9289-F3159A3ED6AC}">
      <dsp:nvSpPr>
        <dsp:cNvPr id="0" name=""/>
        <dsp:cNvSpPr/>
      </dsp:nvSpPr>
      <dsp:spPr>
        <a:xfrm>
          <a:off x="2449290" y="1973540"/>
          <a:ext cx="1001141" cy="63572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07E09E-CE4E-44D8-8D57-41037D32328E}">
      <dsp:nvSpPr>
        <dsp:cNvPr id="0" name=""/>
        <dsp:cNvSpPr/>
      </dsp:nvSpPr>
      <dsp:spPr>
        <a:xfrm>
          <a:off x="2560528" y="207921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Verdana"/>
              <a:ea typeface="Verdana"/>
            </a:rPr>
            <a:t>Total Coliforms Organism MPN/100ml shall be 5000 or less </a:t>
          </a:r>
        </a:p>
      </dsp:txBody>
      <dsp:txXfrm>
        <a:off x="2579148" y="2097836"/>
        <a:ext cx="963901" cy="598485"/>
      </dsp:txXfrm>
    </dsp:sp>
    <dsp:sp modelId="{8265F153-8B5C-401B-A0D2-A1650A91AA44}">
      <dsp:nvSpPr>
        <dsp:cNvPr id="0" name=""/>
        <dsp:cNvSpPr/>
      </dsp:nvSpPr>
      <dsp:spPr>
        <a:xfrm>
          <a:off x="2449290" y="290043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4C46B2-6C47-4CF4-900F-685646CB469F}">
      <dsp:nvSpPr>
        <dsp:cNvPr id="0" name=""/>
        <dsp:cNvSpPr/>
      </dsp:nvSpPr>
      <dsp:spPr>
        <a:xfrm>
          <a:off x="2560528" y="300610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Verdana"/>
              <a:ea typeface="Calibri"/>
              <a:cs typeface="Calibri"/>
            </a:rPr>
            <a:t>pH between 6 to 9 </a:t>
          </a:r>
        </a:p>
      </dsp:txBody>
      <dsp:txXfrm>
        <a:off x="2579148" y="3024727"/>
        <a:ext cx="963901" cy="598485"/>
      </dsp:txXfrm>
    </dsp:sp>
    <dsp:sp modelId="{7BD7D7ED-1A13-404E-9E26-4117A2F2F366}">
      <dsp:nvSpPr>
        <dsp:cNvPr id="0" name=""/>
        <dsp:cNvSpPr/>
      </dsp:nvSpPr>
      <dsp:spPr>
        <a:xfrm>
          <a:off x="2449290" y="382732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C8842-19FA-4DA7-9B16-1A8DFD6538DC}">
      <dsp:nvSpPr>
        <dsp:cNvPr id="0" name=""/>
        <dsp:cNvSpPr/>
      </dsp:nvSpPr>
      <dsp:spPr>
        <a:xfrm>
          <a:off x="2560528" y="393299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latin typeface="Verdana"/>
              <a:ea typeface="Calibri"/>
              <a:cs typeface="Calibri"/>
            </a:rPr>
            <a:t>Dissolved Oxygen 4mg/l or more </a:t>
          </a:r>
        </a:p>
      </dsp:txBody>
      <dsp:txXfrm>
        <a:off x="2579148" y="3951617"/>
        <a:ext cx="963901" cy="598485"/>
      </dsp:txXfrm>
    </dsp:sp>
    <dsp:sp modelId="{03187AC5-173E-477A-BCD7-EEB30D1E201F}">
      <dsp:nvSpPr>
        <dsp:cNvPr id="0" name=""/>
        <dsp:cNvSpPr/>
      </dsp:nvSpPr>
      <dsp:spPr>
        <a:xfrm>
          <a:off x="2449290" y="4754212"/>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7E7AF5-78A3-4C54-B01B-77B647DBC48B}">
      <dsp:nvSpPr>
        <dsp:cNvPr id="0" name=""/>
        <dsp:cNvSpPr/>
      </dsp:nvSpPr>
      <dsp:spPr>
        <a:xfrm>
          <a:off x="2560528" y="4859888"/>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latin typeface="Verdana"/>
              <a:ea typeface="Calibri"/>
              <a:cs typeface="Calibri"/>
            </a:rPr>
            <a:t>Biochemical Oxygen Demand 5 days 20C 3mg/l or less</a:t>
          </a:r>
        </a:p>
      </dsp:txBody>
      <dsp:txXfrm>
        <a:off x="2579148" y="4878508"/>
        <a:ext cx="963901" cy="598485"/>
      </dsp:txXfrm>
    </dsp:sp>
    <dsp:sp modelId="{CC570F63-1485-44C8-A53B-16D2F74C6740}">
      <dsp:nvSpPr>
        <dsp:cNvPr id="0" name=""/>
        <dsp:cNvSpPr/>
      </dsp:nvSpPr>
      <dsp:spPr>
        <a:xfrm>
          <a:off x="3672908" y="119759"/>
          <a:ext cx="1001141" cy="635725"/>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96F9E6-504B-46F7-90E1-FE210DFD71B7}">
      <dsp:nvSpPr>
        <dsp:cNvPr id="0" name=""/>
        <dsp:cNvSpPr/>
      </dsp:nvSpPr>
      <dsp:spPr>
        <a:xfrm>
          <a:off x="3784146" y="225435"/>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Verdana"/>
              <a:ea typeface="Verdana"/>
            </a:rPr>
            <a:t>D: </a:t>
          </a:r>
          <a:br>
            <a:rPr lang="en-US" sz="700" kern="1200">
              <a:latin typeface="Verdana"/>
              <a:ea typeface="Verdana"/>
            </a:rPr>
          </a:br>
          <a:r>
            <a:rPr lang="en-US" sz="700" kern="1200">
              <a:latin typeface="Verdana"/>
              <a:ea typeface="Verdana"/>
            </a:rPr>
            <a:t>Aquatic Life</a:t>
          </a:r>
        </a:p>
      </dsp:txBody>
      <dsp:txXfrm>
        <a:off x="3802766" y="244055"/>
        <a:ext cx="963901" cy="598485"/>
      </dsp:txXfrm>
    </dsp:sp>
    <dsp:sp modelId="{F981AF37-329F-4DC9-9C24-71B12B6CC451}">
      <dsp:nvSpPr>
        <dsp:cNvPr id="0" name=""/>
        <dsp:cNvSpPr/>
      </dsp:nvSpPr>
      <dsp:spPr>
        <a:xfrm>
          <a:off x="3672908" y="1046649"/>
          <a:ext cx="1001141" cy="635725"/>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A73173-981B-43D2-8AD5-D61FFB5B716F}">
      <dsp:nvSpPr>
        <dsp:cNvPr id="0" name=""/>
        <dsp:cNvSpPr/>
      </dsp:nvSpPr>
      <dsp:spPr>
        <a:xfrm>
          <a:off x="3784146" y="115232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kern="1200">
              <a:latin typeface="Verdana"/>
              <a:ea typeface="Calibri"/>
              <a:cs typeface="Calibri"/>
            </a:rPr>
            <a:t> </a:t>
          </a:r>
          <a:r>
            <a:rPr lang="en-US" sz="700" kern="1200">
              <a:latin typeface="Verdana"/>
              <a:ea typeface="Verdana"/>
            </a:rPr>
            <a:t>Propagation of Wild life and Fisheries</a:t>
          </a:r>
        </a:p>
      </dsp:txBody>
      <dsp:txXfrm>
        <a:off x="3802766" y="1170946"/>
        <a:ext cx="963901" cy="598485"/>
      </dsp:txXfrm>
    </dsp:sp>
    <dsp:sp modelId="{975BDBF3-93EB-403C-9E09-D3EA41FA6D6F}">
      <dsp:nvSpPr>
        <dsp:cNvPr id="0" name=""/>
        <dsp:cNvSpPr/>
      </dsp:nvSpPr>
      <dsp:spPr>
        <a:xfrm>
          <a:off x="3672908" y="1973540"/>
          <a:ext cx="1001141" cy="63572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71ED6-B9B5-486A-A52A-CFB22E70FB32}">
      <dsp:nvSpPr>
        <dsp:cNvPr id="0" name=""/>
        <dsp:cNvSpPr/>
      </dsp:nvSpPr>
      <dsp:spPr>
        <a:xfrm>
          <a:off x="3784146" y="207921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a:t>
          </a:r>
        </a:p>
      </dsp:txBody>
      <dsp:txXfrm>
        <a:off x="3802766" y="2097836"/>
        <a:ext cx="963901" cy="598485"/>
      </dsp:txXfrm>
    </dsp:sp>
    <dsp:sp modelId="{0BF3F14A-89AA-42B6-B637-7DC4F8E7D98D}">
      <dsp:nvSpPr>
        <dsp:cNvPr id="0" name=""/>
        <dsp:cNvSpPr/>
      </dsp:nvSpPr>
      <dsp:spPr>
        <a:xfrm>
          <a:off x="3672908" y="290043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F131D3-1D24-466B-9208-0881FFA30ED5}">
      <dsp:nvSpPr>
        <dsp:cNvPr id="0" name=""/>
        <dsp:cNvSpPr/>
      </dsp:nvSpPr>
      <dsp:spPr>
        <a:xfrm>
          <a:off x="3784146" y="300610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Verdana"/>
            </a:rPr>
            <a:t>pH between 6.5 to 8.5</a:t>
          </a:r>
          <a:endParaRPr lang="en-US" sz="700" b="0" kern="1200">
            <a:latin typeface="Verdana"/>
            <a:ea typeface="Verdana"/>
            <a:cs typeface="Calibri"/>
          </a:endParaRPr>
        </a:p>
      </dsp:txBody>
      <dsp:txXfrm>
        <a:off x="3802766" y="3024727"/>
        <a:ext cx="963901" cy="598485"/>
      </dsp:txXfrm>
    </dsp:sp>
    <dsp:sp modelId="{87E69B53-22C3-4A99-84CE-2CA79A744B44}">
      <dsp:nvSpPr>
        <dsp:cNvPr id="0" name=""/>
        <dsp:cNvSpPr/>
      </dsp:nvSpPr>
      <dsp:spPr>
        <a:xfrm>
          <a:off x="3672908" y="382732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F14BD6-8CE4-4715-AA80-7C4FD3A910B6}">
      <dsp:nvSpPr>
        <dsp:cNvPr id="0" name=""/>
        <dsp:cNvSpPr/>
      </dsp:nvSpPr>
      <dsp:spPr>
        <a:xfrm>
          <a:off x="3784146" y="393299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Dissolved Oxygen 4mg/l or more </a:t>
          </a:r>
          <a:endParaRPr lang="en-US" sz="700" kern="1200">
            <a:latin typeface="Verdana"/>
            <a:ea typeface="Verdana"/>
          </a:endParaRPr>
        </a:p>
      </dsp:txBody>
      <dsp:txXfrm>
        <a:off x="3802766" y="3951617"/>
        <a:ext cx="963901" cy="598485"/>
      </dsp:txXfrm>
    </dsp:sp>
    <dsp:sp modelId="{56D78214-66CF-42BE-805F-F9CCC42C3D13}">
      <dsp:nvSpPr>
        <dsp:cNvPr id="0" name=""/>
        <dsp:cNvSpPr/>
      </dsp:nvSpPr>
      <dsp:spPr>
        <a:xfrm>
          <a:off x="3672908" y="4754212"/>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B0D572-2876-419D-AA02-99013390C7A0}">
      <dsp:nvSpPr>
        <dsp:cNvPr id="0" name=""/>
        <dsp:cNvSpPr/>
      </dsp:nvSpPr>
      <dsp:spPr>
        <a:xfrm>
          <a:off x="3784146" y="4859888"/>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Calibri"/>
              <a:cs typeface="Calibri"/>
            </a:rPr>
            <a:t>Free Ammonia (as N) 1.2 mg/l or less</a:t>
          </a:r>
        </a:p>
      </dsp:txBody>
      <dsp:txXfrm>
        <a:off x="3802766" y="4878508"/>
        <a:ext cx="963901" cy="598485"/>
      </dsp:txXfrm>
    </dsp:sp>
    <dsp:sp modelId="{87588C64-D873-49AB-8B5D-F09BE3A835C9}">
      <dsp:nvSpPr>
        <dsp:cNvPr id="0" name=""/>
        <dsp:cNvSpPr/>
      </dsp:nvSpPr>
      <dsp:spPr>
        <a:xfrm>
          <a:off x="4896526" y="119759"/>
          <a:ext cx="1001141" cy="635725"/>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07CB9-443F-4080-B943-943BAEE385D1}">
      <dsp:nvSpPr>
        <dsp:cNvPr id="0" name=""/>
        <dsp:cNvSpPr/>
      </dsp:nvSpPr>
      <dsp:spPr>
        <a:xfrm>
          <a:off x="5007764" y="225435"/>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mj-lt"/>
              <a:cs typeface="+mj-lt"/>
            </a:rPr>
            <a:t>E</a:t>
          </a:r>
          <a:r>
            <a:rPr lang="en-US" sz="700" kern="1200">
              <a:latin typeface="Verdana"/>
              <a:ea typeface="Verdana"/>
            </a:rPr>
            <a:t>: </a:t>
          </a:r>
          <a:br>
            <a:rPr lang="en-US" sz="700" kern="1200">
              <a:latin typeface="Verdana"/>
              <a:ea typeface="Verdana"/>
            </a:rPr>
          </a:br>
          <a:r>
            <a:rPr lang="en-US" sz="700" kern="1200">
              <a:latin typeface="Verdana"/>
              <a:ea typeface="Verdana"/>
            </a:rPr>
            <a:t>Agriculture and </a:t>
          </a:r>
          <a:r>
            <a:rPr lang="en-US" sz="700" kern="1200">
              <a:latin typeface="Verdana"/>
              <a:ea typeface="+mj-lt"/>
              <a:cs typeface="+mj-lt"/>
            </a:rPr>
            <a:t>Industrial</a:t>
          </a:r>
        </a:p>
      </dsp:txBody>
      <dsp:txXfrm>
        <a:off x="5026384" y="244055"/>
        <a:ext cx="963901" cy="598485"/>
      </dsp:txXfrm>
    </dsp:sp>
    <dsp:sp modelId="{A41C6D78-AD5D-4E4B-B592-C177023C95BE}">
      <dsp:nvSpPr>
        <dsp:cNvPr id="0" name=""/>
        <dsp:cNvSpPr/>
      </dsp:nvSpPr>
      <dsp:spPr>
        <a:xfrm>
          <a:off x="4896526" y="1046649"/>
          <a:ext cx="1001141" cy="635725"/>
        </a:xfrm>
        <a:prstGeom prst="roundRect">
          <a:avLst>
            <a:gd name="adj" fmla="val 10000"/>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AB34C-914C-4E80-AA30-3F4400F44F1A}">
      <dsp:nvSpPr>
        <dsp:cNvPr id="0" name=""/>
        <dsp:cNvSpPr/>
      </dsp:nvSpPr>
      <dsp:spPr>
        <a:xfrm>
          <a:off x="5007764" y="115232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latin typeface="Verdana"/>
              <a:ea typeface="Verdana"/>
            </a:rPr>
            <a:t>Irrigation</a:t>
          </a:r>
          <a:r>
            <a:rPr lang="en-US" sz="700" b="0" kern="1200">
              <a:latin typeface="Verdana"/>
              <a:ea typeface="Verdana"/>
            </a:rPr>
            <a:t>, Industrial Cooling, Controlled Waste disposal</a:t>
          </a:r>
          <a:endParaRPr lang="en-US" sz="700" kern="1200">
            <a:latin typeface="Verdana"/>
            <a:ea typeface="Verdana"/>
          </a:endParaRPr>
        </a:p>
      </dsp:txBody>
      <dsp:txXfrm>
        <a:off x="5026384" y="1170946"/>
        <a:ext cx="963901" cy="598485"/>
      </dsp:txXfrm>
    </dsp:sp>
    <dsp:sp modelId="{BEF7E07A-D438-42D6-A550-3E0EB98059A9}">
      <dsp:nvSpPr>
        <dsp:cNvPr id="0" name=""/>
        <dsp:cNvSpPr/>
      </dsp:nvSpPr>
      <dsp:spPr>
        <a:xfrm>
          <a:off x="4896526" y="1973540"/>
          <a:ext cx="1001141" cy="635725"/>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2A7489-1C47-4DA6-A7F3-F762341AE9BC}">
      <dsp:nvSpPr>
        <dsp:cNvPr id="0" name=""/>
        <dsp:cNvSpPr/>
      </dsp:nvSpPr>
      <dsp:spPr>
        <a:xfrm>
          <a:off x="5007764" y="2079216"/>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rtl="0">
            <a:lnSpc>
              <a:spcPct val="90000"/>
            </a:lnSpc>
            <a:spcBef>
              <a:spcPct val="0"/>
            </a:spcBef>
            <a:spcAft>
              <a:spcPct val="35000"/>
            </a:spcAft>
            <a:buNone/>
          </a:pPr>
          <a:r>
            <a:rPr lang="en-US" sz="700" b="0" kern="1200">
              <a:latin typeface="Verdana"/>
              <a:ea typeface="Verdana"/>
            </a:rPr>
            <a:t> Electrical Conductivity at 25C micro mhos/cm Max.2250 </a:t>
          </a:r>
          <a:endParaRPr lang="en-US" sz="700" b="0" kern="1200">
            <a:latin typeface="Verdana"/>
            <a:ea typeface="Verdana"/>
            <a:cs typeface="Calibri"/>
          </a:endParaRPr>
        </a:p>
      </dsp:txBody>
      <dsp:txXfrm>
        <a:off x="5026384" y="2097836"/>
        <a:ext cx="963901" cy="598485"/>
      </dsp:txXfrm>
    </dsp:sp>
    <dsp:sp modelId="{D600D839-1EA0-4B9C-A4CF-25306634D09F}">
      <dsp:nvSpPr>
        <dsp:cNvPr id="0" name=""/>
        <dsp:cNvSpPr/>
      </dsp:nvSpPr>
      <dsp:spPr>
        <a:xfrm>
          <a:off x="4896526" y="290043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D77FF-A5BE-4715-B433-0E91249A9678}">
      <dsp:nvSpPr>
        <dsp:cNvPr id="0" name=""/>
        <dsp:cNvSpPr/>
      </dsp:nvSpPr>
      <dsp:spPr>
        <a:xfrm>
          <a:off x="5007764" y="300610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pH between 6.0 and 8.5 </a:t>
          </a:r>
          <a:endParaRPr lang="en-US" sz="700" kern="1200">
            <a:latin typeface="Verdana"/>
            <a:ea typeface="Verdana"/>
          </a:endParaRPr>
        </a:p>
      </dsp:txBody>
      <dsp:txXfrm>
        <a:off x="5026384" y="3024727"/>
        <a:ext cx="963901" cy="598485"/>
      </dsp:txXfrm>
    </dsp:sp>
    <dsp:sp modelId="{B6875424-CB3A-4F0F-8AE2-5E8D473607D1}">
      <dsp:nvSpPr>
        <dsp:cNvPr id="0" name=""/>
        <dsp:cNvSpPr/>
      </dsp:nvSpPr>
      <dsp:spPr>
        <a:xfrm>
          <a:off x="4896526" y="3827321"/>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1CA3A9-B6D7-442E-ABDC-B45E347E4841}">
      <dsp:nvSpPr>
        <dsp:cNvPr id="0" name=""/>
        <dsp:cNvSpPr/>
      </dsp:nvSpPr>
      <dsp:spPr>
        <a:xfrm>
          <a:off x="5007764" y="3932997"/>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Sodium absorption Ratio Max. 26 </a:t>
          </a:r>
          <a:endParaRPr lang="en-US" sz="700" kern="1200">
            <a:latin typeface="Verdana"/>
            <a:ea typeface="Verdana"/>
          </a:endParaRPr>
        </a:p>
      </dsp:txBody>
      <dsp:txXfrm>
        <a:off x="5026384" y="3951617"/>
        <a:ext cx="963901" cy="598485"/>
      </dsp:txXfrm>
    </dsp:sp>
    <dsp:sp modelId="{21B349D7-0DC1-4F99-9CA6-D20AEA6BE49B}">
      <dsp:nvSpPr>
        <dsp:cNvPr id="0" name=""/>
        <dsp:cNvSpPr/>
      </dsp:nvSpPr>
      <dsp:spPr>
        <a:xfrm>
          <a:off x="4896526" y="4754212"/>
          <a:ext cx="1001141" cy="635725"/>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8E5535-7DD5-4DBA-BCBD-78DFCF146B2A}">
      <dsp:nvSpPr>
        <dsp:cNvPr id="0" name=""/>
        <dsp:cNvSpPr/>
      </dsp:nvSpPr>
      <dsp:spPr>
        <a:xfrm>
          <a:off x="5007764" y="4859888"/>
          <a:ext cx="1001141" cy="635725"/>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0" kern="1200">
              <a:latin typeface="Verdana"/>
              <a:ea typeface="Calibri"/>
              <a:cs typeface="Calibri"/>
            </a:rPr>
            <a:t>Boron Max. 2mg</a:t>
          </a:r>
          <a:r>
            <a:rPr lang="en-US" sz="700" b="0" kern="1200">
              <a:latin typeface="Calibri"/>
              <a:ea typeface="Calibri"/>
              <a:cs typeface="Calibri"/>
            </a:rPr>
            <a:t>/l</a:t>
          </a:r>
        </a:p>
      </dsp:txBody>
      <dsp:txXfrm>
        <a:off x="5026384" y="4878508"/>
        <a:ext cx="963901" cy="598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A6291-F194-4874-8F93-CEA18C94C523}">
      <dsp:nvSpPr>
        <dsp:cNvPr id="0" name=""/>
        <dsp:cNvSpPr/>
      </dsp:nvSpPr>
      <dsp:spPr>
        <a:xfrm>
          <a:off x="51" y="363504"/>
          <a:ext cx="4913783" cy="633600"/>
        </a:xfrm>
        <a:prstGeom prst="rect">
          <a:avLst/>
        </a:prstGeom>
        <a:blipFill rotWithShape="1">
          <a:blip xmlns:r="http://schemas.openxmlformats.org/officeDocument/2006/relationships" r:embed="rId1">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w="9525" cap="rnd"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Validation:</a:t>
          </a:r>
        </a:p>
      </dsp:txBody>
      <dsp:txXfrm>
        <a:off x="51" y="363504"/>
        <a:ext cx="4913783" cy="633600"/>
      </dsp:txXfrm>
    </dsp:sp>
    <dsp:sp modelId="{438CEE29-3998-46F0-8EEF-FDA917558F40}">
      <dsp:nvSpPr>
        <dsp:cNvPr id="0" name=""/>
        <dsp:cNvSpPr/>
      </dsp:nvSpPr>
      <dsp:spPr>
        <a:xfrm>
          <a:off x="51" y="997104"/>
          <a:ext cx="4913783" cy="2838329"/>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Uses data from </a:t>
          </a:r>
          <a:r>
            <a:rPr lang="en-US" sz="2200" kern="1200" err="1"/>
            <a:t>validation_year</a:t>
          </a:r>
          <a:r>
            <a:rPr lang="en-US" sz="2200" kern="1200"/>
            <a:t> (default 2023) to test model performance</a:t>
          </a:r>
          <a:r>
            <a:rPr lang="en-US" sz="2200" kern="1200">
              <a:latin typeface="Century Gothic" panose="020B0502020202020204"/>
            </a:rPr>
            <a:t>.</a:t>
          </a:r>
          <a:endParaRPr lang="en-US" sz="2200" kern="1200"/>
        </a:p>
        <a:p>
          <a:pPr marL="228600" lvl="1" indent="-228600" algn="l" defTabSz="977900">
            <a:lnSpc>
              <a:spcPct val="90000"/>
            </a:lnSpc>
            <a:spcBef>
              <a:spcPct val="0"/>
            </a:spcBef>
            <a:spcAft>
              <a:spcPct val="15000"/>
            </a:spcAft>
            <a:buChar char="•"/>
          </a:pPr>
          <a:r>
            <a:rPr lang="en-US" sz="2200" kern="1200"/>
            <a:t>Calculates error metrics (absolute error and percentage error) for each model</a:t>
          </a:r>
          <a:r>
            <a:rPr lang="en-US" sz="2200" kern="1200">
              <a:latin typeface="Century Gothic" panose="020B0502020202020204"/>
            </a:rPr>
            <a:t>.</a:t>
          </a:r>
          <a:endParaRPr lang="en-US" sz="2200" kern="1200"/>
        </a:p>
        <a:p>
          <a:pPr marL="228600" lvl="1" indent="-228600" algn="l" defTabSz="977900">
            <a:lnSpc>
              <a:spcPct val="90000"/>
            </a:lnSpc>
            <a:spcBef>
              <a:spcPct val="0"/>
            </a:spcBef>
            <a:spcAft>
              <a:spcPct val="15000"/>
            </a:spcAft>
            <a:buChar char="•"/>
          </a:pPr>
          <a:r>
            <a:rPr lang="en-US" sz="2200" kern="1200"/>
            <a:t>Helps determine which model is most accurate for each station</a:t>
          </a:r>
          <a:r>
            <a:rPr lang="en-US" sz="2200" kern="1200">
              <a:latin typeface="Century Gothic" panose="020B0502020202020204"/>
            </a:rPr>
            <a:t>.</a:t>
          </a:r>
          <a:endParaRPr lang="en-US" sz="2200" kern="1200"/>
        </a:p>
      </dsp:txBody>
      <dsp:txXfrm>
        <a:off x="51" y="997104"/>
        <a:ext cx="4913783" cy="2838329"/>
      </dsp:txXfrm>
    </dsp:sp>
    <dsp:sp modelId="{F7F7320F-24B5-4B00-918D-3DDA6031759D}">
      <dsp:nvSpPr>
        <dsp:cNvPr id="0" name=""/>
        <dsp:cNvSpPr/>
      </dsp:nvSpPr>
      <dsp:spPr>
        <a:xfrm>
          <a:off x="5601764" y="363504"/>
          <a:ext cx="4913783" cy="633600"/>
        </a:xfrm>
        <a:prstGeom prst="rect">
          <a:avLst/>
        </a:prstGeom>
        <a:blipFill rotWithShape="1">
          <a:blip xmlns:r="http://schemas.openxmlformats.org/officeDocument/2006/relationships" r:embed="rId1">
            <a:duotone>
              <a:schemeClr val="accent3">
                <a:hueOff val="0"/>
                <a:satOff val="0"/>
                <a:lumOff val="0"/>
                <a:alphaOff val="0"/>
                <a:tint val="98000"/>
                <a:lumMod val="102000"/>
              </a:schemeClr>
              <a:schemeClr val="accent3">
                <a:hueOff val="0"/>
                <a:satOff val="0"/>
                <a:lumOff val="0"/>
                <a:alphaOff val="0"/>
                <a:shade val="98000"/>
                <a:lumMod val="98000"/>
              </a:schemeClr>
            </a:duotone>
          </a:blip>
          <a:tile tx="0" ty="0" sx="100000" sy="100000" flip="none" algn="tl"/>
        </a:blipFill>
        <a:ln w="9525" cap="rnd"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Future Predictions:</a:t>
          </a:r>
        </a:p>
      </dsp:txBody>
      <dsp:txXfrm>
        <a:off x="5601764" y="363504"/>
        <a:ext cx="4913783" cy="633600"/>
      </dsp:txXfrm>
    </dsp:sp>
    <dsp:sp modelId="{68D7E0A7-AB92-4B6E-A41A-E0780F768B76}">
      <dsp:nvSpPr>
        <dsp:cNvPr id="0" name=""/>
        <dsp:cNvSpPr/>
      </dsp:nvSpPr>
      <dsp:spPr>
        <a:xfrm>
          <a:off x="5601764" y="997104"/>
          <a:ext cx="4913783" cy="2838329"/>
        </a:xfrm>
        <a:prstGeom prst="rect">
          <a:avLst/>
        </a:prstGeom>
        <a:solidFill>
          <a:schemeClr val="accent3">
            <a:alpha val="90000"/>
            <a:tint val="40000"/>
            <a:hueOff val="0"/>
            <a:satOff val="0"/>
            <a:lumOff val="0"/>
            <a:alphaOff val="0"/>
          </a:schemeClr>
        </a:solidFill>
        <a:ln w="9525" cap="rnd"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Makes predictions for future years (default 3 years ahead</a:t>
          </a:r>
          <a:r>
            <a:rPr lang="en-US" sz="2200" kern="1200">
              <a:latin typeface="Century Gothic" panose="020B0502020202020204"/>
            </a:rPr>
            <a:t>).</a:t>
          </a:r>
          <a:endParaRPr lang="en-US" sz="2200" kern="1200"/>
        </a:p>
        <a:p>
          <a:pPr marL="228600" lvl="1" indent="-228600" algn="l" defTabSz="977900">
            <a:lnSpc>
              <a:spcPct val="90000"/>
            </a:lnSpc>
            <a:spcBef>
              <a:spcPct val="0"/>
            </a:spcBef>
            <a:spcAft>
              <a:spcPct val="15000"/>
            </a:spcAft>
            <a:buChar char="•"/>
          </a:pPr>
          <a:r>
            <a:rPr lang="en-US" sz="2200" kern="1200"/>
            <a:t>Uses an iterative approach where each prediction becomes input for the next prediction</a:t>
          </a:r>
          <a:r>
            <a:rPr lang="en-US" sz="2200" kern="1200">
              <a:latin typeface="Century Gothic" panose="020B0502020202020204"/>
            </a:rPr>
            <a:t>.</a:t>
          </a:r>
          <a:endParaRPr lang="en-US" sz="2200" kern="1200"/>
        </a:p>
      </dsp:txBody>
      <dsp:txXfrm>
        <a:off x="5601764" y="997104"/>
        <a:ext cx="4913783" cy="28383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82B951-AFFF-3499-FDE3-02A7F0BD15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2E5896A-FCE2-110F-B202-A8E435372D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E69F83-204D-4778-AAD0-A0F851A3AEEE}" type="datetimeFigureOut">
              <a:rPr lang="en-US" smtClean="0"/>
              <a:t>5/4/2025</a:t>
            </a:fld>
            <a:endParaRPr lang="en-US"/>
          </a:p>
        </p:txBody>
      </p:sp>
      <p:sp>
        <p:nvSpPr>
          <p:cNvPr id="4" name="Footer Placeholder 3">
            <a:extLst>
              <a:ext uri="{FF2B5EF4-FFF2-40B4-BE49-F238E27FC236}">
                <a16:creationId xmlns:a16="http://schemas.microsoft.com/office/drawing/2014/main" id="{911BFBA0-47AD-543A-6AE4-769D8F865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18FC355-FEF6-ED8F-8D0E-F362E204A0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669D59-B021-49CB-887D-52B8FEE1CE18}" type="slidenum">
              <a:rPr lang="en-US" smtClean="0"/>
              <a:t>‹#›</a:t>
            </a:fld>
            <a:endParaRPr lang="en-US"/>
          </a:p>
        </p:txBody>
      </p:sp>
    </p:spTree>
    <p:extLst>
      <p:ext uri="{BB962C8B-B14F-4D97-AF65-F5344CB8AC3E}">
        <p14:creationId xmlns:p14="http://schemas.microsoft.com/office/powerpoint/2010/main" val="2817069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E3C21-C3CB-4B8D-9033-56C1B3CE75FA}" type="datetimeFigureOut">
              <a:rPr lang="en-US" smtClean="0"/>
              <a:t>5/4/2025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732C3C-A191-48C2-A7E8-9C96AF841A7A}" type="slidenum">
              <a:rPr lang="en-US" smtClean="0"/>
              <a:t>‹#›</a:t>
            </a:fld>
            <a:endParaRPr lang="en-US"/>
          </a:p>
        </p:txBody>
      </p:sp>
    </p:spTree>
    <p:extLst>
      <p:ext uri="{BB962C8B-B14F-4D97-AF65-F5344CB8AC3E}">
        <p14:creationId xmlns:p14="http://schemas.microsoft.com/office/powerpoint/2010/main" val="1856394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Ourselves.</a:t>
            </a:r>
            <a:br>
              <a:rPr lang="en-US"/>
            </a:br>
            <a:br>
              <a:rPr lang="en-US"/>
            </a:br>
            <a:r>
              <a:rPr lang="en-US"/>
              <a:t>We are team Fourcast doing the project the Water Quality Analysis, </a:t>
            </a:r>
          </a:p>
        </p:txBody>
      </p:sp>
      <p:sp>
        <p:nvSpPr>
          <p:cNvPr id="4" name="Slide Number Placeholder 3"/>
          <p:cNvSpPr>
            <a:spLocks noGrp="1"/>
          </p:cNvSpPr>
          <p:nvPr>
            <p:ph type="sldNum" sz="quarter" idx="5"/>
          </p:nvPr>
        </p:nvSpPr>
        <p:spPr/>
        <p:txBody>
          <a:bodyPr/>
          <a:lstStyle/>
          <a:p>
            <a:fld id="{17732C3C-A191-48C2-A7E8-9C96AF841A7A}" type="slidenum">
              <a:rPr lang="en-US" smtClean="0"/>
              <a:t>1</a:t>
            </a:fld>
            <a:endParaRPr lang="en-US"/>
          </a:p>
        </p:txBody>
      </p:sp>
    </p:spTree>
    <p:extLst>
      <p:ext uri="{BB962C8B-B14F-4D97-AF65-F5344CB8AC3E}">
        <p14:creationId xmlns:p14="http://schemas.microsoft.com/office/powerpoint/2010/main" val="1086048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2C3C-A191-48C2-A7E8-9C96AF841A7A}" type="slidenum">
              <a:rPr lang="en-US" smtClean="0"/>
              <a:t>10</a:t>
            </a:fld>
            <a:endParaRPr lang="en-US"/>
          </a:p>
        </p:txBody>
      </p:sp>
    </p:spTree>
    <p:extLst>
      <p:ext uri="{BB962C8B-B14F-4D97-AF65-F5344CB8AC3E}">
        <p14:creationId xmlns:p14="http://schemas.microsoft.com/office/powerpoint/2010/main" val="3597506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2C3C-A191-48C2-A7E8-9C96AF841A7A}" type="slidenum">
              <a:rPr lang="en-US" smtClean="0"/>
              <a:t>11</a:t>
            </a:fld>
            <a:endParaRPr lang="en-US"/>
          </a:p>
        </p:txBody>
      </p:sp>
    </p:spTree>
    <p:extLst>
      <p:ext uri="{BB962C8B-B14F-4D97-AF65-F5344CB8AC3E}">
        <p14:creationId xmlns:p14="http://schemas.microsoft.com/office/powerpoint/2010/main" val="97312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2C3C-A191-48C2-A7E8-9C96AF841A7A}" type="slidenum">
              <a:rPr lang="en-US" smtClean="0"/>
              <a:t>12</a:t>
            </a:fld>
            <a:endParaRPr lang="en-US"/>
          </a:p>
        </p:txBody>
      </p:sp>
    </p:spTree>
    <p:extLst>
      <p:ext uri="{BB962C8B-B14F-4D97-AF65-F5344CB8AC3E}">
        <p14:creationId xmlns:p14="http://schemas.microsoft.com/office/powerpoint/2010/main" val="52723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problems </a:t>
            </a:r>
          </a:p>
        </p:txBody>
      </p:sp>
      <p:sp>
        <p:nvSpPr>
          <p:cNvPr id="4" name="Slide Number Placeholder 3"/>
          <p:cNvSpPr>
            <a:spLocks noGrp="1"/>
          </p:cNvSpPr>
          <p:nvPr>
            <p:ph type="sldNum" sz="quarter" idx="5"/>
          </p:nvPr>
        </p:nvSpPr>
        <p:spPr/>
        <p:txBody>
          <a:bodyPr/>
          <a:lstStyle/>
          <a:p>
            <a:fld id="{17732C3C-A191-48C2-A7E8-9C96AF841A7A}" type="slidenum">
              <a:rPr lang="en-US" smtClean="0"/>
              <a:t>13</a:t>
            </a:fld>
            <a:endParaRPr lang="en-US"/>
          </a:p>
        </p:txBody>
      </p:sp>
    </p:spTree>
    <p:extLst>
      <p:ext uri="{BB962C8B-B14F-4D97-AF65-F5344CB8AC3E}">
        <p14:creationId xmlns:p14="http://schemas.microsoft.com/office/powerpoint/2010/main" val="116831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shows how we calculate the Water Quality Index using selected parameters like pH, BOD, nitrate, fecal coliform, and total coliform. Each parameter is first normalized based on standard quality ranges. We then assign weights to reflect their relative importance to water quality. Finally, a weighted average is used to compute the overall WQI. These are the weights for Rivers, Groundwater, Marine respectively. To question why we chose them, we chose them following the CPCB guidelines and WHO and BIS standards of water quality. The references for which were added before.</a:t>
            </a:r>
          </a:p>
        </p:txBody>
      </p:sp>
      <p:sp>
        <p:nvSpPr>
          <p:cNvPr id="4" name="Slide Number Placeholder 3"/>
          <p:cNvSpPr>
            <a:spLocks noGrp="1"/>
          </p:cNvSpPr>
          <p:nvPr>
            <p:ph type="sldNum" sz="quarter" idx="5"/>
          </p:nvPr>
        </p:nvSpPr>
        <p:spPr/>
        <p:txBody>
          <a:bodyPr/>
          <a:lstStyle/>
          <a:p>
            <a:fld id="{17732C3C-A191-48C2-A7E8-9C96AF841A7A}" type="slidenum">
              <a:rPr lang="en-US" smtClean="0"/>
              <a:t>20</a:t>
            </a:fld>
            <a:endParaRPr lang="en-US"/>
          </a:p>
        </p:txBody>
      </p:sp>
    </p:spTree>
    <p:extLst>
      <p:ext uri="{BB962C8B-B14F-4D97-AF65-F5344CB8AC3E}">
        <p14:creationId xmlns:p14="http://schemas.microsoft.com/office/powerpoint/2010/main" val="2953429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&gt;= 5mg/l while </a:t>
            </a:r>
          </a:p>
        </p:txBody>
      </p:sp>
      <p:sp>
        <p:nvSpPr>
          <p:cNvPr id="4" name="Slide Number Placeholder 3"/>
          <p:cNvSpPr>
            <a:spLocks noGrp="1"/>
          </p:cNvSpPr>
          <p:nvPr>
            <p:ph type="sldNum" sz="quarter" idx="5"/>
          </p:nvPr>
        </p:nvSpPr>
        <p:spPr/>
        <p:txBody>
          <a:bodyPr/>
          <a:lstStyle/>
          <a:p>
            <a:fld id="{17732C3C-A191-48C2-A7E8-9C96AF841A7A}" type="slidenum">
              <a:rPr lang="en-US" smtClean="0"/>
              <a:t>23</a:t>
            </a:fld>
            <a:endParaRPr lang="en-US"/>
          </a:p>
        </p:txBody>
      </p:sp>
    </p:spTree>
    <p:extLst>
      <p:ext uri="{BB962C8B-B14F-4D97-AF65-F5344CB8AC3E}">
        <p14:creationId xmlns:p14="http://schemas.microsoft.com/office/powerpoint/2010/main" val="256095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analyze.</a:t>
            </a:r>
          </a:p>
          <a:p>
            <a:endParaRPr lang="en-US"/>
          </a:p>
          <a:p>
            <a:r>
              <a:rPr lang="en-US"/>
              <a:t>Predicting future data. Testing with 2023/2022 </a:t>
            </a:r>
            <a:r>
              <a:rPr lang="en-US" err="1"/>
              <a:t>wqi</a:t>
            </a:r>
            <a:r>
              <a:rPr lang="en-US"/>
              <a:t> for analysis. Proves RF and ARIMA to be better models over basic linear regression. Showing the pics while explaining this. Dashboard demo.</a:t>
            </a:r>
          </a:p>
        </p:txBody>
      </p:sp>
      <p:sp>
        <p:nvSpPr>
          <p:cNvPr id="4" name="Slide Number Placeholder 3"/>
          <p:cNvSpPr>
            <a:spLocks noGrp="1"/>
          </p:cNvSpPr>
          <p:nvPr>
            <p:ph type="sldNum" sz="quarter" idx="5"/>
          </p:nvPr>
        </p:nvSpPr>
        <p:spPr/>
        <p:txBody>
          <a:bodyPr/>
          <a:lstStyle/>
          <a:p>
            <a:fld id="{17732C3C-A191-48C2-A7E8-9C96AF841A7A}" type="slidenum">
              <a:rPr lang="en-US" smtClean="0"/>
              <a:t>24</a:t>
            </a:fld>
            <a:endParaRPr lang="en-US"/>
          </a:p>
        </p:txBody>
      </p:sp>
    </p:spTree>
    <p:extLst>
      <p:ext uri="{BB962C8B-B14F-4D97-AF65-F5344CB8AC3E}">
        <p14:creationId xmlns:p14="http://schemas.microsoft.com/office/powerpoint/2010/main" val="1213355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1B87C-DBCD-AFA0-33E0-F59D1C37E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232E2C-3D83-5608-10AE-15625DD1D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370F62-594F-B9CF-5B95-0DE6A3884E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44EE97-A523-2057-D689-8FAB9364A625}"/>
              </a:ext>
            </a:extLst>
          </p:cNvPr>
          <p:cNvSpPr>
            <a:spLocks noGrp="1"/>
          </p:cNvSpPr>
          <p:nvPr>
            <p:ph type="sldNum" sz="quarter" idx="5"/>
          </p:nvPr>
        </p:nvSpPr>
        <p:spPr/>
        <p:txBody>
          <a:bodyPr/>
          <a:lstStyle/>
          <a:p>
            <a:fld id="{17732C3C-A191-48C2-A7E8-9C96AF841A7A}" type="slidenum">
              <a:rPr lang="en-US" smtClean="0"/>
              <a:t>30</a:t>
            </a:fld>
            <a:endParaRPr lang="en-US"/>
          </a:p>
        </p:txBody>
      </p:sp>
    </p:spTree>
    <p:extLst>
      <p:ext uri="{BB962C8B-B14F-4D97-AF65-F5344CB8AC3E}">
        <p14:creationId xmlns:p14="http://schemas.microsoft.com/office/powerpoint/2010/main" val="94340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E51C4-FC0F-9F48-49D6-AACC03A4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CCABFC-4E9D-A9B5-B5C6-6BD73FE56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69EB9F-FAAC-DE22-01EE-418E18DAB3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24E31B-F77E-A5A4-6681-7DA753D7B2C3}"/>
              </a:ext>
            </a:extLst>
          </p:cNvPr>
          <p:cNvSpPr>
            <a:spLocks noGrp="1"/>
          </p:cNvSpPr>
          <p:nvPr>
            <p:ph type="sldNum" sz="quarter" idx="5"/>
          </p:nvPr>
        </p:nvSpPr>
        <p:spPr/>
        <p:txBody>
          <a:bodyPr/>
          <a:lstStyle/>
          <a:p>
            <a:fld id="{17732C3C-A191-48C2-A7E8-9C96AF841A7A}" type="slidenum">
              <a:rPr lang="en-US" smtClean="0"/>
              <a:t>31</a:t>
            </a:fld>
            <a:endParaRPr lang="en-US"/>
          </a:p>
        </p:txBody>
      </p:sp>
    </p:spTree>
    <p:extLst>
      <p:ext uri="{BB962C8B-B14F-4D97-AF65-F5344CB8AC3E}">
        <p14:creationId xmlns:p14="http://schemas.microsoft.com/office/powerpoint/2010/main" val="329713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D43CB-519B-462D-069A-B9DFF642C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31033-151C-36C1-9023-9B7B4EC26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C212BC-29D1-7368-1476-C6F77263D2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14C80E-667D-B5F6-15DB-006C456858FC}"/>
              </a:ext>
            </a:extLst>
          </p:cNvPr>
          <p:cNvSpPr>
            <a:spLocks noGrp="1"/>
          </p:cNvSpPr>
          <p:nvPr>
            <p:ph type="sldNum" sz="quarter" idx="5"/>
          </p:nvPr>
        </p:nvSpPr>
        <p:spPr/>
        <p:txBody>
          <a:bodyPr/>
          <a:lstStyle/>
          <a:p>
            <a:fld id="{17732C3C-A191-48C2-A7E8-9C96AF841A7A}" type="slidenum">
              <a:rPr lang="en-US" smtClean="0"/>
              <a:t>32</a:t>
            </a:fld>
            <a:endParaRPr lang="en-US"/>
          </a:p>
        </p:txBody>
      </p:sp>
    </p:spTree>
    <p:extLst>
      <p:ext uri="{BB962C8B-B14F-4D97-AF65-F5344CB8AC3E}">
        <p14:creationId xmlns:p14="http://schemas.microsoft.com/office/powerpoint/2010/main" val="50309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plan we followed in the presentation</a:t>
            </a:r>
          </a:p>
        </p:txBody>
      </p:sp>
      <p:sp>
        <p:nvSpPr>
          <p:cNvPr id="4" name="Slide Number Placeholder 3"/>
          <p:cNvSpPr>
            <a:spLocks noGrp="1"/>
          </p:cNvSpPr>
          <p:nvPr>
            <p:ph type="sldNum" sz="quarter" idx="5"/>
          </p:nvPr>
        </p:nvSpPr>
        <p:spPr/>
        <p:txBody>
          <a:bodyPr/>
          <a:lstStyle/>
          <a:p>
            <a:fld id="{17732C3C-A191-48C2-A7E8-9C96AF841A7A}" type="slidenum">
              <a:rPr lang="en-US" smtClean="0"/>
              <a:t>2</a:t>
            </a:fld>
            <a:endParaRPr lang="en-US"/>
          </a:p>
        </p:txBody>
      </p:sp>
    </p:spTree>
    <p:extLst>
      <p:ext uri="{BB962C8B-B14F-4D97-AF65-F5344CB8AC3E}">
        <p14:creationId xmlns:p14="http://schemas.microsoft.com/office/powerpoint/2010/main" val="4016480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66491-8062-1E3C-093D-85EF0B0CE3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F0EA2-6B95-E73D-1837-95A4DCE1E1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FC9EE-4CA1-37D0-932C-125945B29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320C66E-3B1A-8894-A4EF-93C34BC07A45}"/>
              </a:ext>
            </a:extLst>
          </p:cNvPr>
          <p:cNvSpPr>
            <a:spLocks noGrp="1"/>
          </p:cNvSpPr>
          <p:nvPr>
            <p:ph type="sldNum" sz="quarter" idx="5"/>
          </p:nvPr>
        </p:nvSpPr>
        <p:spPr/>
        <p:txBody>
          <a:bodyPr/>
          <a:lstStyle/>
          <a:p>
            <a:fld id="{17732C3C-A191-48C2-A7E8-9C96AF841A7A}" type="slidenum">
              <a:rPr lang="en-US" smtClean="0"/>
              <a:t>33</a:t>
            </a:fld>
            <a:endParaRPr lang="en-US"/>
          </a:p>
        </p:txBody>
      </p:sp>
    </p:spTree>
    <p:extLst>
      <p:ext uri="{BB962C8B-B14F-4D97-AF65-F5344CB8AC3E}">
        <p14:creationId xmlns:p14="http://schemas.microsoft.com/office/powerpoint/2010/main" val="1460924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2C3C-A191-48C2-A7E8-9C96AF841A7A}" type="slidenum">
              <a:rPr lang="en-US" smtClean="0"/>
              <a:t>37</a:t>
            </a:fld>
            <a:endParaRPr lang="en-US"/>
          </a:p>
        </p:txBody>
      </p:sp>
    </p:spTree>
    <p:extLst>
      <p:ext uri="{BB962C8B-B14F-4D97-AF65-F5344CB8AC3E}">
        <p14:creationId xmlns:p14="http://schemas.microsoft.com/office/powerpoint/2010/main" val="382311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Coming to water quality: It refers to the condition of water based on its chemical, physical and biological data which allows it to be suitable for various uses and health of aquatic life.</a:t>
            </a:r>
          </a:p>
        </p:txBody>
      </p:sp>
      <p:sp>
        <p:nvSpPr>
          <p:cNvPr id="4" name="Slide Number Placeholder 3"/>
          <p:cNvSpPr>
            <a:spLocks noGrp="1"/>
          </p:cNvSpPr>
          <p:nvPr>
            <p:ph type="sldNum" sz="quarter" idx="5"/>
          </p:nvPr>
        </p:nvSpPr>
        <p:spPr/>
        <p:txBody>
          <a:bodyPr/>
          <a:lstStyle/>
          <a:p>
            <a:fld id="{17732C3C-A191-48C2-A7E8-9C96AF841A7A}" type="slidenum">
              <a:rPr lang="en-US" smtClean="0"/>
              <a:t>3</a:t>
            </a:fld>
            <a:endParaRPr lang="en-US"/>
          </a:p>
        </p:txBody>
      </p:sp>
    </p:spTree>
    <p:extLst>
      <p:ext uri="{BB962C8B-B14F-4D97-AF65-F5344CB8AC3E}">
        <p14:creationId xmlns:p14="http://schemas.microsoft.com/office/powerpoint/2010/main" val="240339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referring to these sites for understanding the specifics of water quality, we calculated the water quality Index. Before going more into the water quality index, we explored the different types and the characteristics of the data we collected.</a:t>
            </a:r>
          </a:p>
        </p:txBody>
      </p:sp>
      <p:sp>
        <p:nvSpPr>
          <p:cNvPr id="4" name="Slide Number Placeholder 3"/>
          <p:cNvSpPr>
            <a:spLocks noGrp="1"/>
          </p:cNvSpPr>
          <p:nvPr>
            <p:ph type="sldNum" sz="quarter" idx="5"/>
          </p:nvPr>
        </p:nvSpPr>
        <p:spPr/>
        <p:txBody>
          <a:bodyPr/>
          <a:lstStyle/>
          <a:p>
            <a:fld id="{17732C3C-A191-48C2-A7E8-9C96AF841A7A}" type="slidenum">
              <a:rPr lang="en-US" smtClean="0"/>
              <a:t>4</a:t>
            </a:fld>
            <a:endParaRPr lang="en-US"/>
          </a:p>
        </p:txBody>
      </p:sp>
    </p:spTree>
    <p:extLst>
      <p:ext uri="{BB962C8B-B14F-4D97-AF65-F5344CB8AC3E}">
        <p14:creationId xmlns:p14="http://schemas.microsoft.com/office/powerpoint/2010/main" val="164979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data we used majorly consists of River, Groundwater and Marine water. Then Sea water, beaches, creeks, canals, STPs, WTPs, that is treatment plants outlets, were also considered. </a:t>
            </a:r>
          </a:p>
        </p:txBody>
      </p:sp>
      <p:sp>
        <p:nvSpPr>
          <p:cNvPr id="4" name="Slide Number Placeholder 3"/>
          <p:cNvSpPr>
            <a:spLocks noGrp="1"/>
          </p:cNvSpPr>
          <p:nvPr>
            <p:ph type="sldNum" sz="quarter" idx="5"/>
          </p:nvPr>
        </p:nvSpPr>
        <p:spPr/>
        <p:txBody>
          <a:bodyPr/>
          <a:lstStyle/>
          <a:p>
            <a:fld id="{17732C3C-A191-48C2-A7E8-9C96AF841A7A}" type="slidenum">
              <a:rPr lang="en-US" smtClean="0"/>
              <a:t>5</a:t>
            </a:fld>
            <a:endParaRPr lang="en-US"/>
          </a:p>
        </p:txBody>
      </p:sp>
    </p:spTree>
    <p:extLst>
      <p:ext uri="{BB962C8B-B14F-4D97-AF65-F5344CB8AC3E}">
        <p14:creationId xmlns:p14="http://schemas.microsoft.com/office/powerpoint/2010/main" val="159642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criteria for good quality water for different categories: Drinking water,</a:t>
            </a:r>
          </a:p>
        </p:txBody>
      </p:sp>
      <p:sp>
        <p:nvSpPr>
          <p:cNvPr id="4" name="Slide Number Placeholder 3"/>
          <p:cNvSpPr>
            <a:spLocks noGrp="1"/>
          </p:cNvSpPr>
          <p:nvPr>
            <p:ph type="sldNum" sz="quarter" idx="5"/>
          </p:nvPr>
        </p:nvSpPr>
        <p:spPr/>
        <p:txBody>
          <a:bodyPr/>
          <a:lstStyle/>
          <a:p>
            <a:fld id="{17732C3C-A191-48C2-A7E8-9C96AF841A7A}" type="slidenum">
              <a:rPr lang="en-US" smtClean="0"/>
              <a:t>6</a:t>
            </a:fld>
            <a:endParaRPr lang="en-US"/>
          </a:p>
        </p:txBody>
      </p:sp>
    </p:spTree>
    <p:extLst>
      <p:ext uri="{BB962C8B-B14F-4D97-AF65-F5344CB8AC3E}">
        <p14:creationId xmlns:p14="http://schemas.microsoft.com/office/powerpoint/2010/main" val="323828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2C3C-A191-48C2-A7E8-9C96AF841A7A}" type="slidenum">
              <a:rPr lang="en-US" smtClean="0"/>
              <a:t>7</a:t>
            </a:fld>
            <a:endParaRPr lang="en-US"/>
          </a:p>
        </p:txBody>
      </p:sp>
    </p:spTree>
    <p:extLst>
      <p:ext uri="{BB962C8B-B14F-4D97-AF65-F5344CB8AC3E}">
        <p14:creationId xmlns:p14="http://schemas.microsoft.com/office/powerpoint/2010/main" val="1054157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B15D2-8381-08B3-E226-EED5722D4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609095-8048-AFA5-ED35-0CCCCA74B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7BB33-DD9E-7850-A10E-6F12CBBFCA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E14437-DF65-6929-47B9-DCF1663FC775}"/>
              </a:ext>
            </a:extLst>
          </p:cNvPr>
          <p:cNvSpPr>
            <a:spLocks noGrp="1"/>
          </p:cNvSpPr>
          <p:nvPr>
            <p:ph type="sldNum" sz="quarter" idx="5"/>
          </p:nvPr>
        </p:nvSpPr>
        <p:spPr/>
        <p:txBody>
          <a:bodyPr/>
          <a:lstStyle/>
          <a:p>
            <a:fld id="{17732C3C-A191-48C2-A7E8-9C96AF841A7A}" type="slidenum">
              <a:rPr lang="en-US" smtClean="0"/>
              <a:t>8</a:t>
            </a:fld>
            <a:endParaRPr lang="en-US"/>
          </a:p>
        </p:txBody>
      </p:sp>
    </p:spTree>
    <p:extLst>
      <p:ext uri="{BB962C8B-B14F-4D97-AF65-F5344CB8AC3E}">
        <p14:creationId xmlns:p14="http://schemas.microsoft.com/office/powerpoint/2010/main" val="858713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732C3C-A191-48C2-A7E8-9C96AF841A7A}" type="slidenum">
              <a:rPr lang="en-US" smtClean="0"/>
              <a:t>9</a:t>
            </a:fld>
            <a:endParaRPr lang="en-US"/>
          </a:p>
        </p:txBody>
      </p:sp>
    </p:spTree>
    <p:extLst>
      <p:ext uri="{BB962C8B-B14F-4D97-AF65-F5344CB8AC3E}">
        <p14:creationId xmlns:p14="http://schemas.microsoft.com/office/powerpoint/2010/main" val="4363624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BECDFC6B-0742-962E-44A1-19C9C173BB2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0848" y="425303"/>
            <a:ext cx="11305217" cy="6007394"/>
          </a:xfrm>
          <a:prstGeom prst="rect">
            <a:avLst/>
          </a:prstGeom>
          <a:effectLst/>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633046"/>
            <a:ext cx="10571998" cy="3366198"/>
          </a:xfrm>
          <a:ln>
            <a:noFill/>
          </a:ln>
          <a:effectLst/>
        </p:spPr>
        <p:txBody>
          <a:bodyPr/>
          <a:lstStyle>
            <a:lvl1pPr algn="ctr">
              <a:defRPr sz="7200" b="1" spc="-300" baseline="0">
                <a:ln>
                  <a:noFill/>
                </a:ln>
                <a:solidFill>
                  <a:schemeClr val="accent4">
                    <a:lumMod val="60000"/>
                    <a:lumOff val="40000"/>
                  </a:schemeClr>
                </a:solidFill>
                <a:effectLst/>
              </a:defRPr>
            </a:lvl1pPr>
          </a:lstStyle>
          <a:p>
            <a:r>
              <a:rPr lang="en-US"/>
              <a:t>Click to add title</a:t>
            </a:r>
          </a:p>
        </p:txBody>
      </p:sp>
    </p:spTree>
    <p:extLst>
      <p:ext uri="{BB962C8B-B14F-4D97-AF65-F5344CB8AC3E}">
        <p14:creationId xmlns:p14="http://schemas.microsoft.com/office/powerpoint/2010/main" val="323698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2B799F-04B8-4A62-EB7D-F17311231B8E}"/>
              </a:ext>
              <a:ext uri="{C183D7F6-B498-43B3-948B-1728B52AA6E4}">
                <adec:decorative xmlns:adec="http://schemas.microsoft.com/office/drawing/2017/decorative" val="1"/>
              </a:ext>
            </a:extLst>
          </p:cNvPr>
          <p:cNvSpPr/>
          <p:nvPr userDrawn="1"/>
        </p:nvSpPr>
        <p:spPr>
          <a:xfrm>
            <a:off x="7556500" y="0"/>
            <a:ext cx="4635500"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 name="Rectangle 6">
            <a:extLst>
              <a:ext uri="{FF2B5EF4-FFF2-40B4-BE49-F238E27FC236}">
                <a16:creationId xmlns:a16="http://schemas.microsoft.com/office/drawing/2014/main" id="{08F310BE-5861-E73D-5979-D11A971516CF}"/>
              </a:ext>
              <a:ext uri="{C183D7F6-B498-43B3-948B-1728B52AA6E4}">
                <adec:decorative xmlns:adec="http://schemas.microsoft.com/office/drawing/2017/decorative" val="1"/>
              </a:ext>
            </a:extLst>
          </p:cNvPr>
          <p:cNvSpPr/>
          <p:nvPr userDrawn="1"/>
        </p:nvSpPr>
        <p:spPr>
          <a:xfrm>
            <a:off x="500270" y="487680"/>
            <a:ext cx="6482080" cy="5902960"/>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AA12F5E6-EC22-5E10-94FB-5E546A7B9123}"/>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495630" y="477518"/>
            <a:ext cx="6482079" cy="5913121"/>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036952" y="477518"/>
            <a:ext cx="3829465" cy="2693887"/>
          </a:xfrm>
          <a:noFill/>
          <a:effectLst/>
        </p:spPr>
        <p:txBody>
          <a:bodyPr anchor="b"/>
          <a:lstStyle>
            <a:lvl1pPr algn="l">
              <a:defRPr sz="3600" spc="0" baseline="0">
                <a:solidFill>
                  <a:schemeClr val="accent1">
                    <a:lumMod val="50000"/>
                  </a:schemeClr>
                </a:solidFill>
                <a:effectLst/>
              </a:defRPr>
            </a:lvl1pPr>
          </a:lstStyle>
          <a:p>
            <a:r>
              <a:rPr lang="en-US"/>
              <a:t>Click to add title</a:t>
            </a:r>
          </a:p>
        </p:txBody>
      </p:sp>
      <p:sp>
        <p:nvSpPr>
          <p:cNvPr id="13" name="Table Placeholder 12">
            <a:extLst>
              <a:ext uri="{FF2B5EF4-FFF2-40B4-BE49-F238E27FC236}">
                <a16:creationId xmlns:a16="http://schemas.microsoft.com/office/drawing/2014/main" id="{14BBA88A-FAA8-CE13-2A76-BF8B014AE343}"/>
              </a:ext>
            </a:extLst>
          </p:cNvPr>
          <p:cNvSpPr>
            <a:spLocks noGrp="1"/>
          </p:cNvSpPr>
          <p:nvPr>
            <p:ph type="tbl" sz="quarter" idx="11"/>
          </p:nvPr>
        </p:nvSpPr>
        <p:spPr>
          <a:xfrm>
            <a:off x="952500" y="909638"/>
            <a:ext cx="5578475" cy="5038725"/>
          </a:xfrm>
        </p:spPr>
        <p:txBody>
          <a:bodyPr anchor="t"/>
          <a:lstStyle>
            <a:lvl1pPr marL="0" indent="0" algn="ctr">
              <a:buNone/>
              <a:defRPr/>
            </a:lvl1pPr>
          </a:lstStyle>
          <a:p>
            <a:r>
              <a:rPr lang="en-US"/>
              <a:t>Click icon to add table</a:t>
            </a:r>
          </a:p>
        </p:txBody>
      </p:sp>
      <p:sp>
        <p:nvSpPr>
          <p:cNvPr id="5" name="Content Placeholder 9">
            <a:extLst>
              <a:ext uri="{FF2B5EF4-FFF2-40B4-BE49-F238E27FC236}">
                <a16:creationId xmlns:a16="http://schemas.microsoft.com/office/drawing/2014/main" id="{0E96890F-0832-5087-193F-70CF33DEE0AD}"/>
              </a:ext>
            </a:extLst>
          </p:cNvPr>
          <p:cNvSpPr>
            <a:spLocks noGrp="1"/>
          </p:cNvSpPr>
          <p:nvPr>
            <p:ph sz="quarter" idx="10" hasCustomPrompt="1"/>
          </p:nvPr>
        </p:nvSpPr>
        <p:spPr>
          <a:xfrm>
            <a:off x="8036953" y="3449781"/>
            <a:ext cx="3829465" cy="2940860"/>
          </a:xfrm>
          <a:effectLst/>
        </p:spPr>
        <p:txBody>
          <a:bodyPr anchor="t"/>
          <a:lstStyle>
            <a:lvl1pPr marL="285750" indent="-28575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1pPr>
            <a:lvl2pPr marL="742950" indent="-28575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818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176A3-24B8-086B-739F-2B3DCE8BE094}"/>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4" name="Rectangle 3">
            <a:extLst>
              <a:ext uri="{FF2B5EF4-FFF2-40B4-BE49-F238E27FC236}">
                <a16:creationId xmlns:a16="http://schemas.microsoft.com/office/drawing/2014/main" id="{BA96EFAA-0851-646A-8758-C20243901E54}"/>
              </a:ext>
              <a:ext uri="{C183D7F6-B498-43B3-948B-1728B52AA6E4}">
                <adec:decorative xmlns:adec="http://schemas.microsoft.com/office/drawing/2017/decorative"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488373" y="571501"/>
            <a:ext cx="11139054" cy="1028699"/>
          </a:xfrm>
          <a:effectLst/>
        </p:spPr>
        <p:txBody>
          <a:bodyPr anchor="ctr"/>
          <a:lstStyle>
            <a:lvl1pPr algn="ctr">
              <a:defRPr sz="3600" spc="0" baseline="0">
                <a:solidFill>
                  <a:schemeClr val="tx1"/>
                </a:solidFill>
                <a:effectLst/>
              </a:defRPr>
            </a:lvl1pPr>
          </a:lstStyle>
          <a:p>
            <a:r>
              <a:rPr lang="en-US"/>
              <a:t>Click to add title</a:t>
            </a:r>
          </a:p>
        </p:txBody>
      </p:sp>
      <p:sp>
        <p:nvSpPr>
          <p:cNvPr id="11" name="Table Placeholder 10">
            <a:extLst>
              <a:ext uri="{FF2B5EF4-FFF2-40B4-BE49-F238E27FC236}">
                <a16:creationId xmlns:a16="http://schemas.microsoft.com/office/drawing/2014/main" id="{E10735F5-6B7D-348D-AC70-8BC10CB5F70A}"/>
              </a:ext>
            </a:extLst>
          </p:cNvPr>
          <p:cNvSpPr>
            <a:spLocks noGrp="1"/>
          </p:cNvSpPr>
          <p:nvPr>
            <p:ph type="tbl" sz="quarter" idx="10"/>
          </p:nvPr>
        </p:nvSpPr>
        <p:spPr>
          <a:xfrm>
            <a:off x="838200" y="1860550"/>
            <a:ext cx="10515600" cy="4198938"/>
          </a:xfrm>
        </p:spPr>
        <p:txBody>
          <a:bodyPr anchor="t"/>
          <a:lstStyle>
            <a:lvl1pPr marL="0" indent="0" algn="ctr">
              <a:buNone/>
              <a:defRPr/>
            </a:lvl1pPr>
          </a:lstStyle>
          <a:p>
            <a:r>
              <a:rPr lang="en-US"/>
              <a:t>Click icon to add table</a:t>
            </a:r>
          </a:p>
        </p:txBody>
      </p:sp>
    </p:spTree>
    <p:extLst>
      <p:ext uri="{BB962C8B-B14F-4D97-AF65-F5344CB8AC3E}">
        <p14:creationId xmlns:p14="http://schemas.microsoft.com/office/powerpoint/2010/main" val="1912634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DAFCA1-BDD9-1108-8F95-E3FC1A7935C1}"/>
              </a:ext>
              <a:ext uri="{C183D7F6-B498-43B3-948B-1728B52AA6E4}">
                <adec:decorative xmlns:adec="http://schemas.microsoft.com/office/drawing/2017/decorative" val="1"/>
              </a:ext>
            </a:extLst>
          </p:cNvPr>
          <p:cNvGrpSpPr/>
          <p:nvPr userDrawn="1"/>
        </p:nvGrpSpPr>
        <p:grpSpPr>
          <a:xfrm rot="10800000">
            <a:off x="0" y="0"/>
            <a:ext cx="11532896" cy="6858000"/>
            <a:chOff x="659106" y="0"/>
            <a:chExt cx="11532896" cy="6858000"/>
          </a:xfrm>
        </p:grpSpPr>
        <p:sp>
          <p:nvSpPr>
            <p:cNvPr id="3" name="Rectangle 2">
              <a:extLst>
                <a:ext uri="{FF2B5EF4-FFF2-40B4-BE49-F238E27FC236}">
                  <a16:creationId xmlns:a16="http://schemas.microsoft.com/office/drawing/2014/main" id="{E4BFDB24-6BE4-2FC0-F772-DC1DE926E485}"/>
                </a:ext>
              </a:extLst>
            </p:cNvPr>
            <p:cNvSpPr/>
            <p:nvPr/>
          </p:nvSpPr>
          <p:spPr>
            <a:xfrm>
              <a:off x="5995086" y="0"/>
              <a:ext cx="6196916"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 name="Graphic 3">
              <a:extLst>
                <a:ext uri="{FF2B5EF4-FFF2-40B4-BE49-F238E27FC236}">
                  <a16:creationId xmlns:a16="http://schemas.microsoft.com/office/drawing/2014/main" id="{131EABEA-AB8A-5E4C-A6DD-8F32B70E90A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53" t="-388" r="-1" b="-254"/>
            <a:stretch/>
          </p:blipFill>
          <p:spPr>
            <a:xfrm flipH="1">
              <a:off x="659106" y="1956391"/>
              <a:ext cx="4878094" cy="2780414"/>
            </a:xfrm>
            <a:prstGeom prst="rect">
              <a:avLst/>
            </a:prstGeom>
          </p:spPr>
        </p:pic>
        <p:sp>
          <p:nvSpPr>
            <p:cNvPr id="5" name="Rectangle 4">
              <a:extLst>
                <a:ext uri="{FF2B5EF4-FFF2-40B4-BE49-F238E27FC236}">
                  <a16:creationId xmlns:a16="http://schemas.microsoft.com/office/drawing/2014/main" id="{D2279AAC-0D81-D3CD-3F0F-E8CEE0F56D43}"/>
                </a:ext>
              </a:extLst>
            </p:cNvPr>
            <p:cNvSpPr/>
            <p:nvPr/>
          </p:nvSpPr>
          <p:spPr>
            <a:xfrm>
              <a:off x="1328303" y="776532"/>
              <a:ext cx="3434316" cy="50182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617542" y="132080"/>
            <a:ext cx="4928894" cy="6507711"/>
          </a:xfrm>
          <a:noFill/>
          <a:effectLst/>
        </p:spPr>
        <p:txBody>
          <a:bodyPr anchor="ctr"/>
          <a:lstStyle>
            <a:lvl1pPr algn="ctr">
              <a:defRPr sz="3600" spc="0" baseline="0">
                <a:solidFill>
                  <a:schemeClr val="accent1">
                    <a:lumMod val="50000"/>
                  </a:schemeClr>
                </a:solidFill>
                <a:effectLst/>
              </a:defRPr>
            </a:lvl1pPr>
          </a:lstStyle>
          <a:p>
            <a:r>
              <a:rPr lang="en-US"/>
              <a:t>Click to add title</a:t>
            </a:r>
          </a:p>
        </p:txBody>
      </p:sp>
      <p:sp>
        <p:nvSpPr>
          <p:cNvPr id="11" name="Picture Placeholder 10">
            <a:extLst>
              <a:ext uri="{FF2B5EF4-FFF2-40B4-BE49-F238E27FC236}">
                <a16:creationId xmlns:a16="http://schemas.microsoft.com/office/drawing/2014/main" id="{E0720B2D-C199-57FA-9453-DBFB607BA983}"/>
              </a:ext>
            </a:extLst>
          </p:cNvPr>
          <p:cNvSpPr>
            <a:spLocks noGrp="1"/>
          </p:cNvSpPr>
          <p:nvPr>
            <p:ph type="pic" sz="quarter" idx="10"/>
          </p:nvPr>
        </p:nvSpPr>
        <p:spPr>
          <a:xfrm>
            <a:off x="7429500" y="992188"/>
            <a:ext cx="3425825" cy="5018087"/>
          </a:xfrm>
        </p:spPr>
        <p:txBody>
          <a:bodyPr anchor="t"/>
          <a:lstStyle>
            <a:lvl1pPr marL="0" indent="0" algn="ctr">
              <a:buNone/>
              <a:defRPr/>
            </a:lvl1pPr>
          </a:lstStyle>
          <a:p>
            <a:r>
              <a:rPr lang="en-US"/>
              <a:t>Click icon to add picture</a:t>
            </a:r>
          </a:p>
        </p:txBody>
      </p:sp>
    </p:spTree>
    <p:extLst>
      <p:ext uri="{BB962C8B-B14F-4D97-AF65-F5344CB8AC3E}">
        <p14:creationId xmlns:p14="http://schemas.microsoft.com/office/powerpoint/2010/main" val="315985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11222B-29F6-BF2A-09DE-82F659638940}"/>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3" name="Rectangle 2">
            <a:extLst>
              <a:ext uri="{FF2B5EF4-FFF2-40B4-BE49-F238E27FC236}">
                <a16:creationId xmlns:a16="http://schemas.microsoft.com/office/drawing/2014/main" id="{B035F993-EADB-1C5A-7158-41E510B706E0}"/>
              </a:ext>
              <a:ext uri="{C183D7F6-B498-43B3-948B-1728B52AA6E4}">
                <adec:decorative xmlns:adec="http://schemas.microsoft.com/office/drawing/2017/decorative"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Rectangle 3">
            <a:extLst>
              <a:ext uri="{FF2B5EF4-FFF2-40B4-BE49-F238E27FC236}">
                <a16:creationId xmlns:a16="http://schemas.microsoft.com/office/drawing/2014/main" id="{AB12E34E-DBAF-BA5D-15D9-E69A05535785}"/>
              </a:ext>
              <a:ext uri="{C183D7F6-B498-43B3-948B-1728B52AA6E4}">
                <adec:decorative xmlns:adec="http://schemas.microsoft.com/office/drawing/2017/decorative" val="1"/>
              </a:ext>
            </a:extLst>
          </p:cNvPr>
          <p:cNvSpPr/>
          <p:nvPr userDrawn="1"/>
        </p:nvSpPr>
        <p:spPr>
          <a:xfrm>
            <a:off x="381000" y="1889759"/>
            <a:ext cx="11424920" cy="4542937"/>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571499"/>
            <a:ext cx="11118274" cy="1154114"/>
          </a:xfrm>
          <a:noFill/>
          <a:effectLst/>
        </p:spPr>
        <p:txBody>
          <a:bodyPr anchor="ctr"/>
          <a:lstStyle>
            <a:lvl1pPr algn="ctr">
              <a:defRPr sz="3600" spc="0" baseline="0">
                <a:solidFill>
                  <a:schemeClr val="tx1"/>
                </a:solidFill>
                <a:effectLst/>
              </a:defRPr>
            </a:lvl1pPr>
          </a:lstStyle>
          <a:p>
            <a:r>
              <a:rPr lang="en-US"/>
              <a:t>Click to add title</a:t>
            </a:r>
          </a:p>
        </p:txBody>
      </p:sp>
      <p:sp>
        <p:nvSpPr>
          <p:cNvPr id="5" name="Content Placeholder 9">
            <a:extLst>
              <a:ext uri="{FF2B5EF4-FFF2-40B4-BE49-F238E27FC236}">
                <a16:creationId xmlns:a16="http://schemas.microsoft.com/office/drawing/2014/main" id="{0BF6A552-CE6A-3977-8507-74A1C4C4B5A0}"/>
              </a:ext>
            </a:extLst>
          </p:cNvPr>
          <p:cNvSpPr>
            <a:spLocks noGrp="1"/>
          </p:cNvSpPr>
          <p:nvPr>
            <p:ph sz="quarter" idx="17" hasCustomPrompt="1"/>
          </p:nvPr>
        </p:nvSpPr>
        <p:spPr>
          <a:xfrm>
            <a:off x="841667" y="2461056"/>
            <a:ext cx="3626424" cy="3721535"/>
          </a:xfrm>
          <a:effectLst/>
        </p:spPr>
        <p:txBody>
          <a:bodyPr anchor="t">
            <a:normAutofit/>
          </a:bodyPr>
          <a:lstStyle>
            <a:lvl1pPr marL="285750" indent="-285750">
              <a:lnSpc>
                <a:spcPct val="120000"/>
              </a:lnSpc>
              <a:spcBef>
                <a:spcPts val="600"/>
              </a:spcBef>
              <a:spcAft>
                <a:spcPts val="1200"/>
              </a:spcAft>
              <a:buClr>
                <a:schemeClr val="accent1">
                  <a:lumMod val="50000"/>
                </a:schemeClr>
              </a:buClr>
              <a:buFont typeface="Arial" panose="020B0604020202020204" pitchFamily="34" charset="0"/>
              <a:buChar char="•"/>
              <a:defRPr sz="1800">
                <a:solidFill>
                  <a:schemeClr val="accent1">
                    <a:lumMod val="50000"/>
                  </a:schemeClr>
                </a:solidFill>
              </a:defRPr>
            </a:lvl1pPr>
            <a:lvl2pPr marL="742950" indent="-285750">
              <a:lnSpc>
                <a:spcPct val="120000"/>
              </a:lnSpc>
              <a:spcAft>
                <a:spcPts val="1200"/>
              </a:spcAft>
              <a:buClr>
                <a:schemeClr val="accent1">
                  <a:lumMod val="50000"/>
                </a:schemeClr>
              </a:buClr>
              <a:buFont typeface="Arial" panose="020B0604020202020204" pitchFamily="34" charset="0"/>
              <a:buChar char="•"/>
              <a:defRPr sz="1600">
                <a:solidFill>
                  <a:schemeClr val="accent1">
                    <a:lumMod val="50000"/>
                  </a:schemeClr>
                </a:solidFill>
              </a:defRPr>
            </a:lvl2pPr>
            <a:lvl3pPr marL="1143000" indent="-228600">
              <a:lnSpc>
                <a:spcPct val="120000"/>
              </a:lnSpc>
              <a:spcAft>
                <a:spcPts val="1200"/>
              </a:spcAft>
              <a:buClr>
                <a:schemeClr val="accent1">
                  <a:lumMod val="50000"/>
                </a:schemeClr>
              </a:buClr>
              <a:buFont typeface="Arial" panose="020B0604020202020204" pitchFamily="34" charset="0"/>
              <a:buChar char="•"/>
              <a:defRPr sz="1400">
                <a:solidFill>
                  <a:schemeClr val="accent1">
                    <a:lumMod val="50000"/>
                  </a:schemeClr>
                </a:solidFill>
              </a:defRPr>
            </a:lvl3pPr>
            <a:lvl4pPr marL="1600200" indent="-228600">
              <a:lnSpc>
                <a:spcPct val="120000"/>
              </a:lnSpc>
              <a:spcAft>
                <a:spcPts val="1200"/>
              </a:spcAft>
              <a:buClr>
                <a:schemeClr val="accent1">
                  <a:lumMod val="50000"/>
                </a:schemeClr>
              </a:buClr>
              <a:buFont typeface="Arial" panose="020B0604020202020204" pitchFamily="34" charset="0"/>
              <a:buChar char="•"/>
              <a:defRPr sz="1200">
                <a:solidFill>
                  <a:schemeClr val="accent1">
                    <a:lumMod val="50000"/>
                  </a:schemeClr>
                </a:solidFill>
              </a:defRPr>
            </a:lvl4pPr>
            <a:lvl5pPr marL="2057400" indent="-228600">
              <a:lnSpc>
                <a:spcPct val="120000"/>
              </a:lnSpc>
              <a:spcAft>
                <a:spcPts val="1200"/>
              </a:spcAft>
              <a:buClr>
                <a:schemeClr val="accent1">
                  <a:lumMod val="50000"/>
                </a:schemeClr>
              </a:buClr>
              <a:buFont typeface="Arial" panose="020B0604020202020204" pitchFamily="34" charset="0"/>
              <a:buChar char="•"/>
              <a:defRPr sz="1200">
                <a:solidFill>
                  <a:schemeClr val="accent1">
                    <a:lumMod val="50000"/>
                  </a:schemeClr>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9">
            <a:extLst>
              <a:ext uri="{FF2B5EF4-FFF2-40B4-BE49-F238E27FC236}">
                <a16:creationId xmlns:a16="http://schemas.microsoft.com/office/drawing/2014/main" id="{4C80689F-A123-F6D7-2AA8-9166317EF424}"/>
              </a:ext>
            </a:extLst>
          </p:cNvPr>
          <p:cNvSpPr>
            <a:spLocks noGrp="1"/>
          </p:cNvSpPr>
          <p:nvPr>
            <p:ph sz="quarter" idx="18" hasCustomPrompt="1"/>
          </p:nvPr>
        </p:nvSpPr>
        <p:spPr>
          <a:xfrm>
            <a:off x="5995282" y="2440275"/>
            <a:ext cx="5164553" cy="3721534"/>
          </a:xfrm>
          <a:effectLst/>
        </p:spPr>
        <p:txBody>
          <a:bodyPr anchor="t">
            <a:normAutofit/>
          </a:bodyPr>
          <a:lstStyle>
            <a:lvl1pPr marL="342900" indent="-342900">
              <a:lnSpc>
                <a:spcPct val="120000"/>
              </a:lnSpc>
              <a:spcBef>
                <a:spcPts val="600"/>
              </a:spcBef>
              <a:spcAft>
                <a:spcPts val="600"/>
              </a:spcAft>
              <a:buClr>
                <a:schemeClr val="accent1">
                  <a:lumMod val="50000"/>
                </a:schemeClr>
              </a:buClr>
              <a:buFont typeface="+mj-lt"/>
              <a:buAutoNum type="arabicPeriod"/>
              <a:defRPr sz="1800" b="1">
                <a:solidFill>
                  <a:schemeClr val="accent1">
                    <a:lumMod val="50000"/>
                  </a:schemeClr>
                </a:solidFill>
              </a:defRPr>
            </a:lvl1pPr>
            <a:lvl2pPr marL="347472" indent="0">
              <a:lnSpc>
                <a:spcPct val="120000"/>
              </a:lnSpc>
              <a:spcBef>
                <a:spcPts val="0"/>
              </a:spcBef>
              <a:spcAft>
                <a:spcPts val="600"/>
              </a:spcAft>
              <a:buClr>
                <a:schemeClr val="accent1">
                  <a:lumMod val="50000"/>
                </a:schemeClr>
              </a:buClr>
              <a:buNone/>
              <a:defRPr sz="1800">
                <a:solidFill>
                  <a:schemeClr val="accent1">
                    <a:lumMod val="50000"/>
                  </a:schemeClr>
                </a:solidFill>
              </a:defRPr>
            </a:lvl2pPr>
            <a:lvl3pPr marL="914400" indent="0">
              <a:lnSpc>
                <a:spcPct val="120000"/>
              </a:lnSpc>
              <a:spcAft>
                <a:spcPts val="600"/>
              </a:spcAft>
              <a:buClr>
                <a:schemeClr val="accent1">
                  <a:lumMod val="50000"/>
                </a:schemeClr>
              </a:buClr>
              <a:buNone/>
              <a:defRPr sz="1800">
                <a:solidFill>
                  <a:schemeClr val="accent1">
                    <a:lumMod val="50000"/>
                  </a:schemeClr>
                </a:solidFill>
              </a:defRPr>
            </a:lvl3pPr>
            <a:lvl4pPr marL="1371600" indent="0">
              <a:lnSpc>
                <a:spcPct val="120000"/>
              </a:lnSpc>
              <a:spcAft>
                <a:spcPts val="600"/>
              </a:spcAft>
              <a:buClr>
                <a:schemeClr val="accent1">
                  <a:lumMod val="50000"/>
                </a:schemeClr>
              </a:buClr>
              <a:buNone/>
              <a:defRPr sz="1800">
                <a:solidFill>
                  <a:schemeClr val="accent1">
                    <a:lumMod val="50000"/>
                  </a:schemeClr>
                </a:solidFill>
              </a:defRPr>
            </a:lvl4pPr>
            <a:lvl5pPr marL="1828800" indent="0">
              <a:lnSpc>
                <a:spcPct val="120000"/>
              </a:lnSpc>
              <a:spcAft>
                <a:spcPts val="600"/>
              </a:spcAft>
              <a:buClr>
                <a:schemeClr val="accent1">
                  <a:lumMod val="50000"/>
                </a:schemeClr>
              </a:buClr>
              <a:buNone/>
              <a:defRPr sz="1800">
                <a:solidFill>
                  <a:schemeClr val="accent1">
                    <a:lumMod val="50000"/>
                  </a:schemeClr>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8202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F4DCF8-BA15-AB79-2D14-040F5A063B79}"/>
              </a:ext>
              <a:ext uri="{C183D7F6-B498-43B3-948B-1728B52AA6E4}">
                <adec:decorative xmlns:adec="http://schemas.microsoft.com/office/drawing/2017/decorative" val="1"/>
              </a:ext>
            </a:extLst>
          </p:cNvPr>
          <p:cNvSpPr/>
          <p:nvPr userDrawn="1"/>
        </p:nvSpPr>
        <p:spPr>
          <a:xfrm>
            <a:off x="435935" y="414670"/>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6" name="Picture 5">
            <a:extLst>
              <a:ext uri="{FF2B5EF4-FFF2-40B4-BE49-F238E27FC236}">
                <a16:creationId xmlns:a16="http://schemas.microsoft.com/office/drawing/2014/main" id="{5ED22DD7-291D-E347-8A4C-07E31E681333}"/>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3092299" y="-2231063"/>
            <a:ext cx="6007395" cy="11320129"/>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770660" y="1017858"/>
            <a:ext cx="10650681" cy="2719255"/>
          </a:xfrm>
          <a:noFill/>
          <a:effectLst/>
        </p:spPr>
        <p:txBody>
          <a:bodyPr anchor="b"/>
          <a:lstStyle>
            <a:lvl1pPr algn="ctr">
              <a:defRPr sz="7200" spc="-300" baseline="0">
                <a:solidFill>
                  <a:schemeClr val="accent4">
                    <a:lumMod val="60000"/>
                    <a:lumOff val="40000"/>
                  </a:schemeClr>
                </a:solidFill>
                <a:effectLst/>
              </a:defRPr>
            </a:lvl1pPr>
          </a:lstStyle>
          <a:p>
            <a:r>
              <a:rPr lang="en-US"/>
              <a:t>Click to add title</a:t>
            </a:r>
          </a:p>
        </p:txBody>
      </p:sp>
      <p:sp>
        <p:nvSpPr>
          <p:cNvPr id="7" name="Text Placeholder 6">
            <a:extLst>
              <a:ext uri="{FF2B5EF4-FFF2-40B4-BE49-F238E27FC236}">
                <a16:creationId xmlns:a16="http://schemas.microsoft.com/office/drawing/2014/main" id="{5D0FE23B-34E3-BAAF-E01D-BE221B4A94EF}"/>
              </a:ext>
            </a:extLst>
          </p:cNvPr>
          <p:cNvSpPr>
            <a:spLocks noGrp="1"/>
          </p:cNvSpPr>
          <p:nvPr>
            <p:ph type="body" sz="quarter" idx="14" hasCustomPrompt="1"/>
          </p:nvPr>
        </p:nvSpPr>
        <p:spPr>
          <a:xfrm>
            <a:off x="770660" y="4042066"/>
            <a:ext cx="10650681" cy="2296843"/>
          </a:xfrm>
          <a:effectLst/>
        </p:spPr>
        <p:txBody>
          <a:bodyPr anchor="t"/>
          <a:lstStyle>
            <a:lvl1pPr marL="0" indent="0" algn="ctr">
              <a:lnSpc>
                <a:spcPct val="120000"/>
              </a:lnSpc>
              <a:spcBef>
                <a:spcPts val="0"/>
              </a:spcBef>
              <a:spcAft>
                <a:spcPts val="0"/>
              </a:spcAft>
              <a:buNone/>
              <a:defRPr>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text</a:t>
            </a:r>
          </a:p>
        </p:txBody>
      </p:sp>
    </p:spTree>
    <p:extLst>
      <p:ext uri="{BB962C8B-B14F-4D97-AF65-F5344CB8AC3E}">
        <p14:creationId xmlns:p14="http://schemas.microsoft.com/office/powerpoint/2010/main" val="327250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DBC817-DA57-A518-5544-0D3B819C7062}"/>
              </a:ext>
              <a:ext uri="{C183D7F6-B498-43B3-948B-1728B52AA6E4}">
                <adec:decorative xmlns:adec="http://schemas.microsoft.com/office/drawing/2017/decorative" val="1"/>
              </a:ext>
            </a:extLst>
          </p:cNvPr>
          <p:cNvSpPr/>
          <p:nvPr userDrawn="1"/>
        </p:nvSpPr>
        <p:spPr>
          <a:xfrm>
            <a:off x="435935" y="414670"/>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0" name="Graphic 9">
            <a:extLst>
              <a:ext uri="{FF2B5EF4-FFF2-40B4-BE49-F238E27FC236}">
                <a16:creationId xmlns:a16="http://schemas.microsoft.com/office/drawing/2014/main" id="{4873FFF3-C7B6-C678-1B03-17FBD0D5ACE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6174" y="425303"/>
            <a:ext cx="5379242" cy="5983435"/>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944217" y="924167"/>
            <a:ext cx="4383156" cy="5009322"/>
          </a:xfrm>
          <a:solidFill>
            <a:schemeClr val="accent1">
              <a:lumMod val="50000"/>
            </a:schemeClr>
          </a:solidFill>
          <a:effectLst>
            <a:outerShdw blurRad="254000" dist="50800" dir="2700000" algn="ctr" rotWithShape="0">
              <a:prstClr val="black">
                <a:alpha val="25000"/>
              </a:prstClr>
            </a:outerShdw>
          </a:effectLst>
        </p:spPr>
        <p:txBody>
          <a:bodyPr anchor="ctr"/>
          <a:lstStyle>
            <a:lvl1pPr algn="ctr">
              <a:defRPr sz="3600" spc="0" baseline="0">
                <a:solidFill>
                  <a:schemeClr val="tx1"/>
                </a:solidFill>
                <a:effectLst/>
              </a:defRPr>
            </a:lvl1pPr>
          </a:lstStyle>
          <a:p>
            <a:r>
              <a:rPr lang="en-US"/>
              <a:t>Click to add title</a:t>
            </a:r>
          </a:p>
        </p:txBody>
      </p:sp>
      <p:sp>
        <p:nvSpPr>
          <p:cNvPr id="7" name="Text Placeholder 6">
            <a:extLst>
              <a:ext uri="{FF2B5EF4-FFF2-40B4-BE49-F238E27FC236}">
                <a16:creationId xmlns:a16="http://schemas.microsoft.com/office/drawing/2014/main" id="{5D0FE23B-34E3-BAAF-E01D-BE221B4A94EF}"/>
              </a:ext>
            </a:extLst>
          </p:cNvPr>
          <p:cNvSpPr>
            <a:spLocks noGrp="1"/>
          </p:cNvSpPr>
          <p:nvPr>
            <p:ph type="body" sz="quarter" idx="14" hasCustomPrompt="1"/>
          </p:nvPr>
        </p:nvSpPr>
        <p:spPr>
          <a:xfrm>
            <a:off x="6400800" y="924512"/>
            <a:ext cx="4750904" cy="5008977"/>
          </a:xfrm>
        </p:spPr>
        <p:txBody>
          <a:bodyPr/>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9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05E210-05B5-5EA1-C778-30BB3A4942D5}"/>
              </a:ext>
              <a:ext uri="{C183D7F6-B498-43B3-948B-1728B52AA6E4}">
                <adec:decorative xmlns:adec="http://schemas.microsoft.com/office/drawing/2017/decorative" val="1"/>
              </a:ext>
            </a:extLst>
          </p:cNvPr>
          <p:cNvSpPr/>
          <p:nvPr userDrawn="1"/>
        </p:nvSpPr>
        <p:spPr>
          <a:xfrm>
            <a:off x="435935" y="419987"/>
            <a:ext cx="11320130" cy="6018027"/>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28792193-1165-3487-6FB9-133CB518CE35}"/>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3090924" y="-2235006"/>
            <a:ext cx="6010147" cy="11320132"/>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1741064"/>
            <a:ext cx="10571998" cy="1928264"/>
          </a:xfrm>
          <a:ln>
            <a:noFill/>
          </a:ln>
          <a:effectLst/>
        </p:spPr>
        <p:txBody>
          <a:bodyPr/>
          <a:lstStyle>
            <a:lvl1pPr algn="ctr">
              <a:defRPr sz="3600" spc="0" baseline="0">
                <a:ln>
                  <a:noFill/>
                </a:ln>
                <a:solidFill>
                  <a:schemeClr val="accent4">
                    <a:lumMod val="60000"/>
                    <a:lumOff val="40000"/>
                  </a:schemeClr>
                </a:solidFill>
                <a:effectLst/>
              </a:defRPr>
            </a:lvl1pPr>
          </a:lstStyle>
          <a:p>
            <a:r>
              <a:rPr lang="en-US"/>
              <a:t>Click to add title</a:t>
            </a:r>
          </a:p>
        </p:txBody>
      </p:sp>
      <p:sp>
        <p:nvSpPr>
          <p:cNvPr id="3" name="Subtitle 2"/>
          <p:cNvSpPr>
            <a:spLocks noGrp="1"/>
          </p:cNvSpPr>
          <p:nvPr>
            <p:ph type="subTitle" idx="1" hasCustomPrompt="1"/>
          </p:nvPr>
        </p:nvSpPr>
        <p:spPr>
          <a:xfrm>
            <a:off x="810000" y="3694102"/>
            <a:ext cx="10572000" cy="896468"/>
          </a:xfrm>
          <a:effectLst/>
        </p:spPr>
        <p:txBody>
          <a:bodyPr anchor="ctr">
            <a:normAutofit/>
          </a:bodyPr>
          <a:lstStyle>
            <a:lvl1pPr marL="0" indent="0" algn="ctr">
              <a:buNone/>
              <a:defRPr sz="18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subtitle</a:t>
            </a:r>
          </a:p>
        </p:txBody>
      </p:sp>
    </p:spTree>
    <p:extLst>
      <p:ext uri="{BB962C8B-B14F-4D97-AF65-F5344CB8AC3E}">
        <p14:creationId xmlns:p14="http://schemas.microsoft.com/office/powerpoint/2010/main" val="348000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905615-9FD2-EBB3-89AB-555B373EBBEB}"/>
              </a:ext>
              <a:ext uri="{C183D7F6-B498-43B3-948B-1728B52AA6E4}">
                <adec:decorative xmlns:adec="http://schemas.microsoft.com/office/drawing/2017/decorative" val="1"/>
              </a:ext>
            </a:extLst>
          </p:cNvPr>
          <p:cNvSpPr/>
          <p:nvPr userDrawn="1"/>
        </p:nvSpPr>
        <p:spPr>
          <a:xfrm>
            <a:off x="4623955" y="414670"/>
            <a:ext cx="7132110" cy="6018027"/>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E2B638DB-3E00-7F4B-D4B7-9D7F0905639D}"/>
              </a:ext>
              <a:ext uri="{C183D7F6-B498-43B3-948B-1728B52AA6E4}">
                <adec:decorative xmlns:adec="http://schemas.microsoft.com/office/drawing/2017/decorative" val="1"/>
              </a:ext>
            </a:extLst>
          </p:cNvPr>
          <p:cNvSpPr/>
          <p:nvPr userDrawn="1"/>
        </p:nvSpPr>
        <p:spPr>
          <a:xfrm>
            <a:off x="440459" y="420624"/>
            <a:ext cx="4183496" cy="6016752"/>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0EED07-CDD5-9244-28FA-5195E67951C1}"/>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435934" y="422551"/>
            <a:ext cx="4183495" cy="6010146"/>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50717" y="924339"/>
            <a:ext cx="3990110" cy="5009322"/>
          </a:xfrm>
          <a:noFill/>
          <a:effectLst/>
        </p:spPr>
        <p:txBody>
          <a:bodyPr anchor="ctr"/>
          <a:lstStyle>
            <a:lvl1pPr algn="ctr">
              <a:defRPr sz="3600" spc="0" baseline="0">
                <a:solidFill>
                  <a:schemeClr val="tx1"/>
                </a:solidFill>
                <a:effectLst/>
              </a:defRPr>
            </a:lvl1pPr>
          </a:lstStyle>
          <a:p>
            <a:r>
              <a:rPr lang="en-US"/>
              <a:t>Click to add title</a:t>
            </a:r>
          </a:p>
        </p:txBody>
      </p:sp>
      <p:sp>
        <p:nvSpPr>
          <p:cNvPr id="3" name="Content Placeholder 9">
            <a:extLst>
              <a:ext uri="{FF2B5EF4-FFF2-40B4-BE49-F238E27FC236}">
                <a16:creationId xmlns:a16="http://schemas.microsoft.com/office/drawing/2014/main" id="{B5AB4E8D-8B32-8B00-8152-856C592BAB39}"/>
              </a:ext>
            </a:extLst>
          </p:cNvPr>
          <p:cNvSpPr>
            <a:spLocks noGrp="1"/>
          </p:cNvSpPr>
          <p:nvPr>
            <p:ph sz="quarter" idx="10" hasCustomPrompt="1"/>
          </p:nvPr>
        </p:nvSpPr>
        <p:spPr>
          <a:xfrm>
            <a:off x="5346793" y="924340"/>
            <a:ext cx="5684373" cy="5009322"/>
          </a:xfrm>
          <a:effectLst/>
        </p:spPr>
        <p:txBody>
          <a:bodyPr lIns="0" rIns="0" anchor="ctr"/>
          <a:lstStyle>
            <a:lvl1pPr marL="0" indent="0">
              <a:lnSpc>
                <a:spcPct val="150000"/>
              </a:lnSpc>
              <a:spcBef>
                <a:spcPts val="0"/>
              </a:spcBef>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1pPr>
            <a:lvl2pPr marL="4572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2pPr>
            <a:lvl3pPr marL="9144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3pPr>
            <a:lvl4pPr marL="13716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4pPr>
            <a:lvl5pPr marL="1828800" indent="0">
              <a:lnSpc>
                <a:spcPct val="150000"/>
              </a:lnSpc>
              <a:spcAft>
                <a:spcPts val="0"/>
              </a:spcAft>
              <a:buClr>
                <a:schemeClr val="accent1">
                  <a:lumMod val="50000"/>
                </a:schemeClr>
              </a:buClr>
              <a:buFont typeface="Arial" panose="020B0604020202020204" pitchFamily="34" charset="0"/>
              <a:buNone/>
              <a:defRPr>
                <a:ln>
                  <a:noFill/>
                </a:ln>
                <a:solidFill>
                  <a:schemeClr val="accent1">
                    <a:lumMod val="50000"/>
                  </a:schemeClr>
                </a:solidFill>
                <a:effectLst/>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92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F4A700F-42CA-D7A9-D709-C0017521B294}"/>
              </a:ext>
              <a:ext uri="{C183D7F6-B498-43B3-948B-1728B52AA6E4}">
                <adec:decorative xmlns:adec="http://schemas.microsoft.com/office/drawing/2017/decorative" val="1"/>
              </a:ext>
            </a:extLst>
          </p:cNvPr>
          <p:cNvSpPr/>
          <p:nvPr userDrawn="1"/>
        </p:nvSpPr>
        <p:spPr>
          <a:xfrm>
            <a:off x="435935" y="414670"/>
            <a:ext cx="11320130" cy="6018027"/>
          </a:xfrm>
          <a:prstGeom prst="rect">
            <a:avLst/>
          </a:prstGeom>
          <a:solidFill>
            <a:srgbClr val="F9E0B9"/>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8" name="Graphic 7">
            <a:extLst>
              <a:ext uri="{FF2B5EF4-FFF2-40B4-BE49-F238E27FC236}">
                <a16:creationId xmlns:a16="http://schemas.microsoft.com/office/drawing/2014/main" id="{961DA139-D8FD-A752-758D-4F836DFB252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53" t="-388" r="-1" b="-254"/>
          <a:stretch/>
        </p:blipFill>
        <p:spPr>
          <a:xfrm rot="16200000" flipH="1">
            <a:off x="210940" y="1589892"/>
            <a:ext cx="5245922" cy="3667583"/>
          </a:xfrm>
          <a:prstGeom prst="rect">
            <a:avLst/>
          </a:prstGeom>
        </p:spPr>
      </p:pic>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485516" y="1433219"/>
            <a:ext cx="5695102" cy="2092049"/>
          </a:xfrm>
          <a:noFill/>
          <a:effectLst/>
        </p:spPr>
        <p:txBody>
          <a:bodyPr anchor="b"/>
          <a:lstStyle>
            <a:lvl1pPr algn="ctr">
              <a:defRPr sz="3600" spc="0" baseline="0">
                <a:solidFill>
                  <a:schemeClr val="accent1">
                    <a:lumMod val="50000"/>
                  </a:schemeClr>
                </a:solidFill>
                <a:effectLst/>
              </a:defRPr>
            </a:lvl1pPr>
          </a:lstStyle>
          <a:p>
            <a:r>
              <a:rPr lang="en-US"/>
              <a:t>Click to add title</a:t>
            </a:r>
          </a:p>
        </p:txBody>
      </p:sp>
      <p:sp>
        <p:nvSpPr>
          <p:cNvPr id="7" name="Picture Placeholder 6">
            <a:extLst>
              <a:ext uri="{FF2B5EF4-FFF2-40B4-BE49-F238E27FC236}">
                <a16:creationId xmlns:a16="http://schemas.microsoft.com/office/drawing/2014/main" id="{C96F37D4-7152-EA75-8D7D-D8F7D6DD9C4C}"/>
              </a:ext>
            </a:extLst>
          </p:cNvPr>
          <p:cNvSpPr>
            <a:spLocks noGrp="1"/>
          </p:cNvSpPr>
          <p:nvPr>
            <p:ph type="pic" sz="quarter" idx="11"/>
          </p:nvPr>
        </p:nvSpPr>
        <p:spPr>
          <a:xfrm>
            <a:off x="1350099" y="1974707"/>
            <a:ext cx="2907792" cy="2907792"/>
          </a:xfrm>
          <a:solidFill>
            <a:srgbClr val="F9E0B9"/>
          </a:solidFill>
          <a:effectLst/>
        </p:spPr>
        <p:txBody>
          <a:bodyPr anchor="t"/>
          <a:lstStyle>
            <a:lvl1pPr marL="0" indent="0" algn="ctr">
              <a:buNone/>
              <a:defRPr>
                <a:solidFill>
                  <a:schemeClr val="accent1">
                    <a:lumMod val="50000"/>
                  </a:schemeClr>
                </a:solidFill>
              </a:defRPr>
            </a:lvl1pPr>
          </a:lstStyle>
          <a:p>
            <a:r>
              <a:rPr lang="en-US"/>
              <a:t>Click icon to add picture</a:t>
            </a:r>
          </a:p>
        </p:txBody>
      </p:sp>
      <p:sp>
        <p:nvSpPr>
          <p:cNvPr id="3" name="Content Placeholder 9">
            <a:extLst>
              <a:ext uri="{FF2B5EF4-FFF2-40B4-BE49-F238E27FC236}">
                <a16:creationId xmlns:a16="http://schemas.microsoft.com/office/drawing/2014/main" id="{AFBE5B12-0D10-DA99-093A-2C4FB738B21C}"/>
              </a:ext>
            </a:extLst>
          </p:cNvPr>
          <p:cNvSpPr>
            <a:spLocks noGrp="1"/>
          </p:cNvSpPr>
          <p:nvPr>
            <p:ph sz="quarter" idx="10" hasCustomPrompt="1"/>
          </p:nvPr>
        </p:nvSpPr>
        <p:spPr>
          <a:xfrm>
            <a:off x="5496789" y="3525268"/>
            <a:ext cx="5683829" cy="2595429"/>
          </a:xfrm>
          <a:effectLst/>
        </p:spPr>
        <p:txBody>
          <a:bodyPr anchor="t"/>
          <a:lstStyle>
            <a:lvl1pPr marL="0" indent="0" algn="ctr">
              <a:lnSpc>
                <a:spcPct val="150000"/>
              </a:lnSpc>
              <a:spcBef>
                <a:spcPts val="0"/>
              </a:spcBef>
              <a:buNone/>
              <a:defRPr b="1">
                <a:solidFill>
                  <a:schemeClr val="accent1">
                    <a:lumMod val="50000"/>
                  </a:schemeClr>
                </a:solidFill>
              </a:defRPr>
            </a:lvl1pPr>
            <a:lvl2pPr algn="ctr">
              <a:buClr>
                <a:schemeClr val="accent1">
                  <a:lumMod val="50000"/>
                </a:schemeClr>
              </a:buClr>
              <a:defRPr>
                <a:solidFill>
                  <a:schemeClr val="accent1">
                    <a:lumMod val="50000"/>
                  </a:schemeClr>
                </a:solidFill>
              </a:defRPr>
            </a:lvl2pPr>
            <a:lvl3pPr algn="ctr">
              <a:buClr>
                <a:schemeClr val="accent1">
                  <a:lumMod val="50000"/>
                </a:schemeClr>
              </a:buClr>
              <a:defRPr>
                <a:solidFill>
                  <a:schemeClr val="accent1">
                    <a:lumMod val="50000"/>
                  </a:schemeClr>
                </a:solidFill>
              </a:defRPr>
            </a:lvl3pPr>
            <a:lvl4pPr algn="ctr">
              <a:buClr>
                <a:schemeClr val="accent1">
                  <a:lumMod val="50000"/>
                </a:schemeClr>
              </a:buClr>
              <a:defRPr>
                <a:solidFill>
                  <a:schemeClr val="accent1">
                    <a:lumMod val="50000"/>
                  </a:schemeClr>
                </a:solidFill>
              </a:defRPr>
            </a:lvl4pPr>
            <a:lvl5pPr algn="ctr">
              <a:buClr>
                <a:schemeClr val="accent1">
                  <a:lumMod val="50000"/>
                </a:schemeClr>
              </a:buClr>
              <a:defRPr>
                <a:solidFill>
                  <a:schemeClr val="accent1">
                    <a:lumMod val="50000"/>
                  </a:schemeClr>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95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1D7C89-8451-1944-C2B3-53AADAC99A01}"/>
              </a:ext>
              <a:ext uri="{C183D7F6-B498-43B3-948B-1728B52AA6E4}">
                <adec:decorative xmlns:adec="http://schemas.microsoft.com/office/drawing/2017/decorative" val="1"/>
              </a:ext>
            </a:extLst>
          </p:cNvPr>
          <p:cNvSpPr/>
          <p:nvPr userDrawn="1"/>
        </p:nvSpPr>
        <p:spPr>
          <a:xfrm>
            <a:off x="411678" y="422551"/>
            <a:ext cx="4223822"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D26B15EB-5194-C74B-F881-D3DCBE854272}"/>
              </a:ext>
              <a:ext uri="{C183D7F6-B498-43B3-948B-1728B52AA6E4}">
                <adec:decorative xmlns:adec="http://schemas.microsoft.com/office/drawing/2017/decorative" val="1"/>
              </a:ext>
            </a:extLst>
          </p:cNvPr>
          <p:cNvSpPr/>
          <p:nvPr userDrawn="1"/>
        </p:nvSpPr>
        <p:spPr>
          <a:xfrm>
            <a:off x="4635499" y="422551"/>
            <a:ext cx="7144823"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633845"/>
            <a:ext cx="3990110" cy="2192482"/>
          </a:xfrm>
          <a:noFill/>
          <a:effectLst/>
        </p:spPr>
        <p:txBody>
          <a:bodyPr anchor="ctr"/>
          <a:lstStyle>
            <a:lvl1pPr algn="ctr">
              <a:defRPr sz="3600" spc="0" baseline="0">
                <a:solidFill>
                  <a:schemeClr val="accent1">
                    <a:lumMod val="50000"/>
                  </a:schemeClr>
                </a:solidFill>
                <a:effectLst/>
              </a:defRPr>
            </a:lvl1pPr>
          </a:lstStyle>
          <a:p>
            <a:r>
              <a:rPr lang="en-US"/>
              <a:t>Click to add title</a:t>
            </a:r>
          </a:p>
        </p:txBody>
      </p:sp>
      <p:sp>
        <p:nvSpPr>
          <p:cNvPr id="7" name="Content Placeholder 6">
            <a:extLst>
              <a:ext uri="{FF2B5EF4-FFF2-40B4-BE49-F238E27FC236}">
                <a16:creationId xmlns:a16="http://schemas.microsoft.com/office/drawing/2014/main" id="{B15614EF-4CFA-2D69-0F78-9D7409E2337E}"/>
              </a:ext>
            </a:extLst>
          </p:cNvPr>
          <p:cNvSpPr>
            <a:spLocks noGrp="1"/>
          </p:cNvSpPr>
          <p:nvPr>
            <p:ph sz="quarter" idx="11" hasCustomPrompt="1"/>
          </p:nvPr>
        </p:nvSpPr>
        <p:spPr>
          <a:xfrm>
            <a:off x="747423" y="3174531"/>
            <a:ext cx="3772622" cy="3122360"/>
          </a:xfrm>
          <a:effectLst/>
        </p:spPr>
        <p:txBody>
          <a:bodyPr rIns="274320" anchor="t"/>
          <a:lstStyle>
            <a:lvl1pPr marL="283464" indent="-283464">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1pPr>
            <a:lvl2pPr marL="742950" indent="-28575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Bef>
                <a:spcPts val="0"/>
              </a:spcBef>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77D6637B-A7C5-34FF-5B51-32392DAEABB2}"/>
              </a:ext>
            </a:extLst>
          </p:cNvPr>
          <p:cNvSpPr>
            <a:spLocks noGrp="1"/>
          </p:cNvSpPr>
          <p:nvPr>
            <p:ph sz="quarter" idx="10" hasCustomPrompt="1"/>
          </p:nvPr>
        </p:nvSpPr>
        <p:spPr>
          <a:xfrm>
            <a:off x="5237732" y="946205"/>
            <a:ext cx="5971020" cy="5161655"/>
          </a:xfr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640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3E625C-F0A4-564D-CEE2-6B3595CEB038}"/>
              </a:ext>
              <a:ext uri="{C183D7F6-B498-43B3-948B-1728B52AA6E4}">
                <adec:decorative xmlns:adec="http://schemas.microsoft.com/office/drawing/2017/decorative" val="1"/>
              </a:ext>
            </a:extLst>
          </p:cNvPr>
          <p:cNvSpPr/>
          <p:nvPr userDrawn="1"/>
        </p:nvSpPr>
        <p:spPr>
          <a:xfrm>
            <a:off x="5961889" y="0"/>
            <a:ext cx="6230111" cy="6858000"/>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997EA3E-49E5-518D-63DB-0BD43D3ACFCD}"/>
              </a:ext>
            </a:extLst>
          </p:cNvPr>
          <p:cNvSpPr>
            <a:spLocks noGrp="1"/>
          </p:cNvSpPr>
          <p:nvPr>
            <p:ph type="title"/>
          </p:nvPr>
        </p:nvSpPr>
        <p:spPr>
          <a:xfrm>
            <a:off x="6577445" y="157637"/>
            <a:ext cx="4851694" cy="2190705"/>
          </a:xfrm>
          <a:noFill/>
          <a:effectLst/>
        </p:spPr>
        <p:txBody>
          <a:bodyPr anchor="b"/>
          <a:lstStyle>
            <a:lvl1pPr algn="l">
              <a:defRPr sz="3600" spc="0" baseline="0">
                <a:solidFill>
                  <a:schemeClr val="accent1">
                    <a:lumMod val="50000"/>
                  </a:schemeClr>
                </a:solidFill>
                <a:effectLst/>
              </a:defRPr>
            </a:lvl1pPr>
          </a:lstStyle>
          <a:p>
            <a:endParaRPr lang="en-US"/>
          </a:p>
        </p:txBody>
      </p:sp>
      <p:sp>
        <p:nvSpPr>
          <p:cNvPr id="3" name="Rectangle 2">
            <a:extLst>
              <a:ext uri="{FF2B5EF4-FFF2-40B4-BE49-F238E27FC236}">
                <a16:creationId xmlns:a16="http://schemas.microsoft.com/office/drawing/2014/main" id="{BB4D8C78-00C3-F3D7-17C3-F1667E463E12}"/>
              </a:ext>
              <a:ext uri="{C183D7F6-B498-43B3-948B-1728B52AA6E4}">
                <adec:decorative xmlns:adec="http://schemas.microsoft.com/office/drawing/2017/decorative" val="1"/>
              </a:ext>
            </a:extLst>
          </p:cNvPr>
          <p:cNvSpPr/>
          <p:nvPr userDrawn="1"/>
        </p:nvSpPr>
        <p:spPr>
          <a:xfrm>
            <a:off x="380999" y="422551"/>
            <a:ext cx="5124893"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rPr>
              <a:t>c</a:t>
            </a:r>
          </a:p>
        </p:txBody>
      </p:sp>
      <p:pic>
        <p:nvPicPr>
          <p:cNvPr id="4" name="Graphic 3">
            <a:extLst>
              <a:ext uri="{FF2B5EF4-FFF2-40B4-BE49-F238E27FC236}">
                <a16:creationId xmlns:a16="http://schemas.microsoft.com/office/drawing/2014/main" id="{F13E61FD-F54A-5F86-FCED-3BD4C8AA42E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353" t="-388" r="-1" b="-254"/>
          <a:stretch/>
        </p:blipFill>
        <p:spPr>
          <a:xfrm flipH="1">
            <a:off x="659106" y="3429000"/>
            <a:ext cx="4589830" cy="2780414"/>
          </a:xfrm>
          <a:prstGeom prst="rect">
            <a:avLst/>
          </a:prstGeom>
        </p:spPr>
      </p:pic>
      <p:sp>
        <p:nvSpPr>
          <p:cNvPr id="6" name="Rectangle 5">
            <a:extLst>
              <a:ext uri="{FF2B5EF4-FFF2-40B4-BE49-F238E27FC236}">
                <a16:creationId xmlns:a16="http://schemas.microsoft.com/office/drawing/2014/main" id="{A9F0290F-2D31-F9FB-AD35-B76947AF146F}"/>
              </a:ext>
              <a:ext uri="{C183D7F6-B498-43B3-948B-1728B52AA6E4}">
                <adec:decorative xmlns:adec="http://schemas.microsoft.com/office/drawing/2017/decorative" val="1"/>
              </a:ext>
            </a:extLst>
          </p:cNvPr>
          <p:cNvSpPr/>
          <p:nvPr userDrawn="1"/>
        </p:nvSpPr>
        <p:spPr>
          <a:xfrm>
            <a:off x="1236863" y="776532"/>
            <a:ext cx="3434316" cy="5018212"/>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7347A5B6-0F99-C044-C209-F3190EEFA371}"/>
              </a:ext>
            </a:extLst>
          </p:cNvPr>
          <p:cNvSpPr>
            <a:spLocks noGrp="1"/>
          </p:cNvSpPr>
          <p:nvPr>
            <p:ph type="pic" sz="quarter" idx="11"/>
          </p:nvPr>
        </p:nvSpPr>
        <p:spPr>
          <a:xfrm>
            <a:off x="1236663" y="776288"/>
            <a:ext cx="3433762" cy="5018087"/>
          </a:xfrm>
        </p:spPr>
        <p:txBody>
          <a:bodyPr anchor="t"/>
          <a:lstStyle>
            <a:lvl1pPr marL="0" indent="0" algn="ctr">
              <a:buNone/>
              <a:defRPr/>
            </a:lvl1pPr>
          </a:lstStyle>
          <a:p>
            <a:r>
              <a:rPr lang="en-US"/>
              <a:t>Click icon to add picture</a:t>
            </a:r>
          </a:p>
        </p:txBody>
      </p:sp>
      <p:sp>
        <p:nvSpPr>
          <p:cNvPr id="5" name="Content Placeholder 9">
            <a:extLst>
              <a:ext uri="{FF2B5EF4-FFF2-40B4-BE49-F238E27FC236}">
                <a16:creationId xmlns:a16="http://schemas.microsoft.com/office/drawing/2014/main" id="{0E96890F-0832-5087-193F-70CF33DEE0AD}"/>
              </a:ext>
            </a:extLst>
          </p:cNvPr>
          <p:cNvSpPr>
            <a:spLocks noGrp="1"/>
          </p:cNvSpPr>
          <p:nvPr>
            <p:ph sz="quarter" idx="10" hasCustomPrompt="1"/>
          </p:nvPr>
        </p:nvSpPr>
        <p:spPr>
          <a:xfrm>
            <a:off x="6592615" y="2505979"/>
            <a:ext cx="4837385" cy="3926717"/>
          </a:xfrm>
          <a:effectLst/>
        </p:spPr>
        <p:txBody>
          <a:bodyPr anchor="t"/>
          <a:lstStyle>
            <a:lvl1pPr marL="0" indent="0">
              <a:lnSpc>
                <a:spcPct val="150000"/>
              </a:lnSpc>
              <a:spcBef>
                <a:spcPts val="0"/>
              </a:spcBef>
              <a:spcAft>
                <a:spcPts val="0"/>
              </a:spcAft>
              <a:buClr>
                <a:schemeClr val="accent1">
                  <a:lumMod val="50000"/>
                </a:schemeClr>
              </a:buClr>
              <a:buFont typeface="Arial" panose="020B0604020202020204" pitchFamily="34" charset="0"/>
              <a:buNone/>
              <a:defRPr>
                <a:solidFill>
                  <a:schemeClr val="accent1">
                    <a:lumMod val="50000"/>
                  </a:schemeClr>
                </a:solidFill>
              </a:defRPr>
            </a:lvl1pPr>
            <a:lvl2pPr marL="742950" indent="-28575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2pPr>
            <a:lvl3pPr marL="11430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3pPr>
            <a:lvl4pPr marL="16002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4pPr>
            <a:lvl5pPr marL="2057400" indent="-228600">
              <a:lnSpc>
                <a:spcPct val="150000"/>
              </a:lnSpc>
              <a:spcAft>
                <a:spcPts val="0"/>
              </a:spcAft>
              <a:buClr>
                <a:schemeClr val="accent1">
                  <a:lumMod val="50000"/>
                </a:schemeClr>
              </a:buClr>
              <a:buFont typeface="Arial" panose="020B0604020202020204" pitchFamily="34" charset="0"/>
              <a:buChar char="•"/>
              <a:defRPr>
                <a:solidFill>
                  <a:schemeClr val="accent1">
                    <a:lumMod val="50000"/>
                  </a:schemeClr>
                </a:solidFill>
              </a:defRPr>
            </a:lvl5pPr>
          </a:lstStyle>
          <a:p>
            <a:pPr marL="285750" marR="0" lvl="0" indent="-285750" algn="l" defTabSz="457200" rtl="0" eaLnBrk="1" fontAlgn="auto" latinLnBrk="0" hangingPunct="1">
              <a:lnSpc>
                <a:spcPct val="150000"/>
              </a:lnSpc>
              <a:spcBef>
                <a:spcPts val="0"/>
              </a:spcBef>
              <a:spcAft>
                <a:spcPts val="0"/>
              </a:spcAft>
              <a:buClr>
                <a:schemeClr val="accent1">
                  <a:lumMod val="50000"/>
                </a:schemeClr>
              </a:buClr>
              <a:buSzTx/>
              <a:buFont typeface="Arial" panose="020B0604020202020204" pitchFamily="34" charset="0"/>
              <a:buChar char="•"/>
              <a:tabLst/>
              <a:defRPr/>
            </a:pPr>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68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DB3CB-355C-968A-7F5F-71E0350408BA}"/>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10800000">
            <a:off x="-2" y="0"/>
            <a:ext cx="12192001" cy="6858000"/>
          </a:xfrm>
          <a:prstGeom prst="rect">
            <a:avLst/>
          </a:prstGeom>
        </p:spPr>
      </p:pic>
      <p:sp>
        <p:nvSpPr>
          <p:cNvPr id="2" name="Rectangle 1">
            <a:extLst>
              <a:ext uri="{FF2B5EF4-FFF2-40B4-BE49-F238E27FC236}">
                <a16:creationId xmlns:a16="http://schemas.microsoft.com/office/drawing/2014/main" id="{281D7C89-8451-1944-C2B3-53AADAC99A01}"/>
              </a:ext>
              <a:ext uri="{C183D7F6-B498-43B3-948B-1728B52AA6E4}">
                <adec:decorative xmlns:adec="http://schemas.microsoft.com/office/drawing/2017/decorative" val="1"/>
              </a:ext>
            </a:extLst>
          </p:cNvPr>
          <p:cNvSpPr/>
          <p:nvPr userDrawn="1"/>
        </p:nvSpPr>
        <p:spPr>
          <a:xfrm>
            <a:off x="411678" y="422551"/>
            <a:ext cx="4223822" cy="6010146"/>
          </a:xfrm>
          <a:prstGeom prst="rect">
            <a:avLst/>
          </a:prstGeom>
          <a:solidFill>
            <a:schemeClr val="accent4">
              <a:lumMod val="40000"/>
              <a:lumOff val="6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Rectangle 2">
            <a:extLst>
              <a:ext uri="{FF2B5EF4-FFF2-40B4-BE49-F238E27FC236}">
                <a16:creationId xmlns:a16="http://schemas.microsoft.com/office/drawing/2014/main" id="{D26B15EB-5194-C74B-F881-D3DCBE854272}"/>
              </a:ext>
              <a:ext uri="{C183D7F6-B498-43B3-948B-1728B52AA6E4}">
                <adec:decorative xmlns:adec="http://schemas.microsoft.com/office/drawing/2017/decorative" val="1"/>
              </a:ext>
            </a:extLst>
          </p:cNvPr>
          <p:cNvSpPr/>
          <p:nvPr userDrawn="1"/>
        </p:nvSpPr>
        <p:spPr>
          <a:xfrm>
            <a:off x="4635499" y="422551"/>
            <a:ext cx="7144823"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529935" y="924339"/>
            <a:ext cx="3990110" cy="5009322"/>
          </a:xfrm>
          <a:noFill/>
          <a:effectLst/>
        </p:spPr>
        <p:txBody>
          <a:bodyPr anchor="ctr"/>
          <a:lstStyle>
            <a:lvl1pPr algn="ctr">
              <a:defRPr sz="3600" spc="0" baseline="0">
                <a:solidFill>
                  <a:schemeClr val="accent1">
                    <a:lumMod val="50000"/>
                  </a:schemeClr>
                </a:solidFill>
                <a:effectLst/>
              </a:defRPr>
            </a:lvl1pPr>
          </a:lstStyle>
          <a:p>
            <a:r>
              <a:rPr lang="en-US"/>
              <a:t>Click to add title</a:t>
            </a:r>
          </a:p>
        </p:txBody>
      </p:sp>
      <p:sp>
        <p:nvSpPr>
          <p:cNvPr id="10" name="Content Placeholder 9">
            <a:extLst>
              <a:ext uri="{FF2B5EF4-FFF2-40B4-BE49-F238E27FC236}">
                <a16:creationId xmlns:a16="http://schemas.microsoft.com/office/drawing/2014/main" id="{77D6637B-A7C5-34FF-5B51-32392DAEABB2}"/>
              </a:ext>
            </a:extLst>
          </p:cNvPr>
          <p:cNvSpPr>
            <a:spLocks noGrp="1"/>
          </p:cNvSpPr>
          <p:nvPr>
            <p:ph sz="quarter" idx="10" hasCustomPrompt="1"/>
          </p:nvPr>
        </p:nvSpPr>
        <p:spPr>
          <a:xfrm>
            <a:off x="5153836" y="1371602"/>
            <a:ext cx="6177309" cy="1953489"/>
          </a:xfrm>
          <a:effectLst/>
        </p:spPr>
        <p:txBody>
          <a:bodyPr anchor="t"/>
          <a:lstStyle>
            <a:lvl1pPr marL="283464" indent="-283464">
              <a:lnSpc>
                <a:spcPct val="120000"/>
              </a:lnSpc>
              <a:spcBef>
                <a:spcPts val="0"/>
              </a:spcBef>
              <a:spcAft>
                <a:spcPts val="0"/>
              </a:spcAft>
              <a:buClr>
                <a:schemeClr val="tx1"/>
              </a:buClr>
              <a:buFont typeface="Arial" panose="020B0604020202020204" pitchFamily="34" charset="0"/>
              <a:buChar char="•"/>
              <a:defRPr/>
            </a:lvl1pPr>
            <a:lvl2pPr marL="742950" indent="-285750">
              <a:lnSpc>
                <a:spcPct val="120000"/>
              </a:lnSpc>
              <a:spcBef>
                <a:spcPts val="0"/>
              </a:spcBef>
              <a:spcAft>
                <a:spcPts val="0"/>
              </a:spcAft>
              <a:buClr>
                <a:schemeClr val="tx1"/>
              </a:buClr>
              <a:buFont typeface="Arial" panose="020B0604020202020204" pitchFamily="34" charset="0"/>
              <a:buChar char="•"/>
              <a:defRPr/>
            </a:lvl2pPr>
            <a:lvl3pPr marL="1143000" indent="-228600">
              <a:lnSpc>
                <a:spcPct val="120000"/>
              </a:lnSpc>
              <a:spcBef>
                <a:spcPts val="0"/>
              </a:spcBef>
              <a:spcAft>
                <a:spcPts val="0"/>
              </a:spcAft>
              <a:buClr>
                <a:schemeClr val="tx1"/>
              </a:buClr>
              <a:buFont typeface="Arial" panose="020B0604020202020204" pitchFamily="34" charset="0"/>
              <a:buChar char="•"/>
              <a:defRPr/>
            </a:lvl3pPr>
            <a:lvl4pPr marL="1600200" indent="-228600">
              <a:lnSpc>
                <a:spcPct val="120000"/>
              </a:lnSpc>
              <a:spcBef>
                <a:spcPts val="0"/>
              </a:spcBef>
              <a:spcAft>
                <a:spcPts val="0"/>
              </a:spcAft>
              <a:buClr>
                <a:schemeClr val="tx1"/>
              </a:buClr>
              <a:buFont typeface="Arial" panose="020B0604020202020204" pitchFamily="34" charset="0"/>
              <a:buChar char="•"/>
              <a:defRPr/>
            </a:lvl4pPr>
            <a:lvl5pPr marL="2057400" indent="-228600">
              <a:lnSpc>
                <a:spcPct val="120000"/>
              </a:lnSpc>
              <a:spcBef>
                <a:spcPts val="0"/>
              </a:spcBef>
              <a:spcAft>
                <a:spcPts val="0"/>
              </a:spcAft>
              <a:buClr>
                <a:schemeClr val="tx1"/>
              </a:buClr>
              <a:buFont typeface="Arial" panose="020B0604020202020204" pitchFamily="34" charset="0"/>
              <a:buChar char="•"/>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A087279F-936E-0F41-B533-7990D668D7CF}"/>
              </a:ext>
              <a:ext uri="{C183D7F6-B498-43B3-948B-1728B52AA6E4}">
                <adec:decorative xmlns:adec="http://schemas.microsoft.com/office/drawing/2017/decorative" val="1"/>
              </a:ext>
            </a:extLst>
          </p:cNvPr>
          <p:cNvCxnSpPr>
            <a:cxnSpLocks/>
          </p:cNvCxnSpPr>
          <p:nvPr userDrawn="1"/>
        </p:nvCxnSpPr>
        <p:spPr>
          <a:xfrm>
            <a:off x="5153836" y="3446156"/>
            <a:ext cx="6177309" cy="0"/>
          </a:xfrm>
          <a:prstGeom prst="line">
            <a:avLst/>
          </a:prstGeom>
          <a:ln w="190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9">
            <a:extLst>
              <a:ext uri="{FF2B5EF4-FFF2-40B4-BE49-F238E27FC236}">
                <a16:creationId xmlns:a16="http://schemas.microsoft.com/office/drawing/2014/main" id="{CDD03AA1-6D53-FEB1-9B22-57C1066DA336}"/>
              </a:ext>
            </a:extLst>
          </p:cNvPr>
          <p:cNvSpPr>
            <a:spLocks noGrp="1"/>
          </p:cNvSpPr>
          <p:nvPr>
            <p:ph sz="quarter" idx="11" hasCustomPrompt="1"/>
          </p:nvPr>
        </p:nvSpPr>
        <p:spPr>
          <a:xfrm>
            <a:off x="5153836" y="3745924"/>
            <a:ext cx="6177309" cy="2238918"/>
          </a:xfrm>
          <a:effectLst/>
        </p:spPr>
        <p:txBody>
          <a:bodyPr anchor="t"/>
          <a:lstStyle>
            <a:lvl1pPr marL="283464" indent="-283464">
              <a:lnSpc>
                <a:spcPct val="120000"/>
              </a:lnSpc>
              <a:spcBef>
                <a:spcPts val="0"/>
              </a:spcBef>
              <a:spcAft>
                <a:spcPts val="0"/>
              </a:spcAft>
              <a:buClr>
                <a:schemeClr val="tx1"/>
              </a:buClr>
              <a:buFont typeface="Arial" panose="020B0604020202020204" pitchFamily="34" charset="0"/>
              <a:buChar char="•"/>
              <a:defRPr/>
            </a:lvl1pPr>
            <a:lvl2pPr marL="742950" indent="-285750">
              <a:lnSpc>
                <a:spcPct val="120000"/>
              </a:lnSpc>
              <a:spcBef>
                <a:spcPts val="0"/>
              </a:spcBef>
              <a:spcAft>
                <a:spcPts val="0"/>
              </a:spcAft>
              <a:buClr>
                <a:schemeClr val="tx1"/>
              </a:buClr>
              <a:buFont typeface="Arial" panose="020B0604020202020204" pitchFamily="34" charset="0"/>
              <a:buChar char="•"/>
              <a:defRPr/>
            </a:lvl2pPr>
            <a:lvl3pPr marL="1143000" indent="-228600">
              <a:lnSpc>
                <a:spcPct val="120000"/>
              </a:lnSpc>
              <a:spcBef>
                <a:spcPts val="0"/>
              </a:spcBef>
              <a:spcAft>
                <a:spcPts val="0"/>
              </a:spcAft>
              <a:buClr>
                <a:schemeClr val="tx1"/>
              </a:buClr>
              <a:buFont typeface="Arial" panose="020B0604020202020204" pitchFamily="34" charset="0"/>
              <a:buChar char="•"/>
              <a:defRPr/>
            </a:lvl3pPr>
            <a:lvl4pPr marL="1600200" indent="-228600">
              <a:lnSpc>
                <a:spcPct val="120000"/>
              </a:lnSpc>
              <a:spcBef>
                <a:spcPts val="0"/>
              </a:spcBef>
              <a:spcAft>
                <a:spcPts val="0"/>
              </a:spcAft>
              <a:buClr>
                <a:schemeClr val="tx1"/>
              </a:buClr>
              <a:buFont typeface="Arial" panose="020B0604020202020204" pitchFamily="34" charset="0"/>
              <a:buChar char="•"/>
              <a:defRPr/>
            </a:lvl4pPr>
            <a:lvl5pPr marL="2057400" indent="-228600">
              <a:lnSpc>
                <a:spcPct val="120000"/>
              </a:lnSpc>
              <a:spcBef>
                <a:spcPts val="0"/>
              </a:spcBef>
              <a:spcAft>
                <a:spcPts val="0"/>
              </a:spcAft>
              <a:buClr>
                <a:schemeClr val="tx1"/>
              </a:buClr>
              <a:buFont typeface="Arial" panose="020B0604020202020204" pitchFamily="34" charset="0"/>
              <a:buChar char="•"/>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371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176A3-24B8-086B-739F-2B3DCE8BE094}"/>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prstClr val="black"/>
              <a:schemeClr val="accent1">
                <a:tint val="45000"/>
                <a:satMod val="400000"/>
              </a:schemeClr>
            </a:duotone>
            <a:alphaModFix amt="50000"/>
            <a:extLst>
              <a:ext uri="{28A0092B-C50C-407E-A947-70E740481C1C}">
                <a14:useLocalDpi xmlns:a14="http://schemas.microsoft.com/office/drawing/2010/main"/>
              </a:ext>
            </a:extLst>
          </a:blip>
          <a:srcRect/>
          <a:stretch/>
        </p:blipFill>
        <p:spPr>
          <a:xfrm rot="5400000">
            <a:off x="2666999" y="-2654300"/>
            <a:ext cx="6858000" cy="12166601"/>
          </a:xfrm>
          <a:prstGeom prst="rect">
            <a:avLst/>
          </a:prstGeom>
        </p:spPr>
      </p:pic>
      <p:sp>
        <p:nvSpPr>
          <p:cNvPr id="4" name="Rectangle 3">
            <a:extLst>
              <a:ext uri="{FF2B5EF4-FFF2-40B4-BE49-F238E27FC236}">
                <a16:creationId xmlns:a16="http://schemas.microsoft.com/office/drawing/2014/main" id="{BA96EFAA-0851-646A-8758-C20243901E54}"/>
              </a:ext>
              <a:ext uri="{C183D7F6-B498-43B3-948B-1728B52AA6E4}">
                <adec:decorative xmlns:adec="http://schemas.microsoft.com/office/drawing/2017/decorative" val="1"/>
              </a:ext>
            </a:extLst>
          </p:cNvPr>
          <p:cNvSpPr/>
          <p:nvPr userDrawn="1"/>
        </p:nvSpPr>
        <p:spPr>
          <a:xfrm>
            <a:off x="381000" y="422551"/>
            <a:ext cx="11424920" cy="6010146"/>
          </a:xfrm>
          <a:prstGeom prst="rect">
            <a:avLst/>
          </a:prstGeom>
          <a:solidFill>
            <a:schemeClr val="accent1">
              <a:lumMod val="50000"/>
            </a:schemeClr>
          </a:solidFill>
          <a:ln>
            <a:noFill/>
          </a:ln>
          <a:effectLst>
            <a:outerShdw blurRad="254000" dist="50800" dir="2700000" algn="tl"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 name="Title 8">
            <a:extLst>
              <a:ext uri="{FF2B5EF4-FFF2-40B4-BE49-F238E27FC236}">
                <a16:creationId xmlns:a16="http://schemas.microsoft.com/office/drawing/2014/main" id="{5997EA3E-49E5-518D-63DB-0BD43D3ACFCD}"/>
              </a:ext>
            </a:extLst>
          </p:cNvPr>
          <p:cNvSpPr>
            <a:spLocks noGrp="1"/>
          </p:cNvSpPr>
          <p:nvPr>
            <p:ph type="title" hasCustomPrompt="1"/>
          </p:nvPr>
        </p:nvSpPr>
        <p:spPr>
          <a:xfrm>
            <a:off x="810001" y="685800"/>
            <a:ext cx="10571998" cy="2983528"/>
          </a:xfrm>
          <a:effectLst/>
        </p:spPr>
        <p:txBody>
          <a:bodyPr/>
          <a:lstStyle>
            <a:lvl1pPr algn="ctr">
              <a:defRPr sz="3600" spc="0" baseline="0">
                <a:solidFill>
                  <a:schemeClr val="accent4">
                    <a:lumMod val="60000"/>
                    <a:lumOff val="40000"/>
                  </a:schemeClr>
                </a:solidFill>
                <a:effectLst/>
              </a:defRPr>
            </a:lvl1pPr>
          </a:lstStyle>
          <a:p>
            <a:r>
              <a:rPr lang="en-US"/>
              <a:t>Click to add title</a:t>
            </a:r>
          </a:p>
        </p:txBody>
      </p:sp>
    </p:spTree>
    <p:extLst>
      <p:ext uri="{BB962C8B-B14F-4D97-AF65-F5344CB8AC3E}">
        <p14:creationId xmlns:p14="http://schemas.microsoft.com/office/powerpoint/2010/main" val="402340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3E84"/>
            </a:gs>
            <a:gs pos="100000">
              <a:srgbClr val="000F2E"/>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6F7BD38-A805-4B2C-9BDF-D56E94387879}" type="datetime1">
              <a:rPr lang="en-US" smtClean="0"/>
              <a:t>5/4/2025</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tx1"/>
                </a:solidFill>
              </a:defRPr>
            </a:lvl1pPr>
          </a:lstStyle>
          <a:p>
            <a:fld id="{D57F1E4F-1CFF-5643-939E-217C01CDF565}"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6" r:id="rId1"/>
    <p:sldLayoutId id="2147483668" r:id="rId2"/>
    <p:sldLayoutId id="2147483669" r:id="rId3"/>
    <p:sldLayoutId id="2147483684" r:id="rId4"/>
    <p:sldLayoutId id="2147483672" r:id="rId5"/>
    <p:sldLayoutId id="2147483687" r:id="rId6"/>
    <p:sldLayoutId id="2147483671" r:id="rId7"/>
    <p:sldLayoutId id="2147483688" r:id="rId8"/>
    <p:sldLayoutId id="2147483689" r:id="rId9"/>
    <p:sldLayoutId id="2147483690" r:id="rId10"/>
    <p:sldLayoutId id="2147483691" r:id="rId11"/>
    <p:sldLayoutId id="2147483692" r:id="rId12"/>
    <p:sldLayoutId id="2147483693" r:id="rId13"/>
    <p:sldLayoutId id="2147483685" r:id="rId14"/>
  </p:sldLayoutIdLst>
  <p:hf sldNum="0" hdr="0" ftr="0" dt="0"/>
  <p:txStyles>
    <p:titleStyle>
      <a:lvl1pPr algn="l" defTabSz="457200" rtl="0" eaLnBrk="1" latinLnBrk="0" hangingPunct="1">
        <a:spcBef>
          <a:spcPct val="0"/>
        </a:spcBef>
        <a:buNone/>
        <a:defRPr sz="4000" b="1" kern="1200" baseline="0">
          <a:ln>
            <a:noFill/>
          </a:ln>
          <a:solidFill>
            <a:srgbClr val="FEFEFE"/>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1"/>
        </a:buClr>
        <a:buFont typeface="Arial" panose="020B0604020202020204" pitchFamily="34" charset="0"/>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1"/>
        </a:buClr>
        <a:buFont typeface="Arial" panose="020B0604020202020204" pitchFamily="34" charset="0"/>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1"/>
        </a:buClr>
        <a:buFont typeface="Arial" panose="020B0604020202020204" pitchFamily="34" charset="0"/>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1"/>
        </a:buClr>
        <a:buFont typeface="Arial" panose="020B0604020202020204" pitchFamily="34" charset="0"/>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www.kaggle.com/datasets/anbarivan/indian-water-quality-data" TargetMode="External"/><Relationship Id="rId4" Type="http://schemas.openxmlformats.org/officeDocument/2006/relationships/hyperlink" Target="https://cpcb.nic.in/nwmp-data/"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cpcb.nic.in/wqm/Primary_Water_Quality_Criteria.pdf"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cpcb.nic.in/wqm/coasteal_water_standards.pdf" TargetMode="External"/><Relationship Id="rId5" Type="http://schemas.openxmlformats.org/officeDocument/2006/relationships/hyperlink" Target="https://cpcb.nic.in/wqm/BIS_Drinking_Water_Specification.pdf" TargetMode="External"/><Relationship Id="rId4" Type="http://schemas.openxmlformats.org/officeDocument/2006/relationships/hyperlink" Target="https://cpcb.nic.in/wqm/Designated_Best_Use_Water_Quality_Criteria.pdf"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en.wikipedia.org/wiki/Indus_River_Delta" TargetMode="External"/><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en.wikipedia.org/wiki/Narmada_Canal" TargetMode="External"/><Relationship Id="rId11" Type="http://schemas.openxmlformats.org/officeDocument/2006/relationships/hyperlink" Target="https://en.wikipedia.org/wiki/Seawater" TargetMode="External"/><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hyperlink" Target="https://commons.wikimedia.org/wiki/File:Cauvery_Kaveri_River_Karnataka_India_%282%29.jpg" TargetMode="External"/><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62A4-2E4B-23FB-9F8B-D54C0F90A08A}"/>
              </a:ext>
            </a:extLst>
          </p:cNvPr>
          <p:cNvSpPr>
            <a:spLocks noGrp="1"/>
          </p:cNvSpPr>
          <p:nvPr>
            <p:ph type="title"/>
          </p:nvPr>
        </p:nvSpPr>
        <p:spPr>
          <a:xfrm>
            <a:off x="723557" y="708823"/>
            <a:ext cx="10571998" cy="1268361"/>
          </a:xfrm>
        </p:spPr>
        <p:txBody>
          <a:bodyPr/>
          <a:lstStyle/>
          <a:p>
            <a:pPr lvl="0"/>
            <a:r>
              <a:rPr lang="en-US" noProof="0">
                <a:solidFill>
                  <a:schemeClr val="accent4">
                    <a:lumMod val="20000"/>
                    <a:lumOff val="80000"/>
                  </a:schemeClr>
                </a:solidFill>
              </a:rPr>
              <a:t>Water Quality Analysis</a:t>
            </a:r>
          </a:p>
        </p:txBody>
      </p:sp>
      <p:grpSp>
        <p:nvGrpSpPr>
          <p:cNvPr id="11" name="Group 10">
            <a:extLst>
              <a:ext uri="{FF2B5EF4-FFF2-40B4-BE49-F238E27FC236}">
                <a16:creationId xmlns:a16="http://schemas.microsoft.com/office/drawing/2014/main" id="{0C3B9C73-E6E8-73F6-017B-F4F38E6E3F3B}"/>
              </a:ext>
            </a:extLst>
          </p:cNvPr>
          <p:cNvGrpSpPr/>
          <p:nvPr/>
        </p:nvGrpSpPr>
        <p:grpSpPr>
          <a:xfrm>
            <a:off x="437535" y="2071732"/>
            <a:ext cx="11316929" cy="1018885"/>
            <a:chOff x="437535" y="2631341"/>
            <a:chExt cx="11316929" cy="1018885"/>
          </a:xfrm>
        </p:grpSpPr>
        <p:sp>
          <p:nvSpPr>
            <p:cNvPr id="3" name="Freeform: Shape 2">
              <a:extLst>
                <a:ext uri="{FF2B5EF4-FFF2-40B4-BE49-F238E27FC236}">
                  <a16:creationId xmlns:a16="http://schemas.microsoft.com/office/drawing/2014/main" id="{89B6AE61-66EC-E5DE-9F26-30D97151BE3B}"/>
                </a:ext>
              </a:extLst>
            </p:cNvPr>
            <p:cNvSpPr/>
            <p:nvPr/>
          </p:nvSpPr>
          <p:spPr>
            <a:xfrm>
              <a:off x="437535" y="2631341"/>
              <a:ext cx="11316929" cy="797659"/>
            </a:xfrm>
            <a:custGeom>
              <a:avLst/>
              <a:gdLst>
                <a:gd name="connsiteX0" fmla="*/ 0 w 11316929"/>
                <a:gd name="connsiteY0" fmla="*/ 709081 h 797659"/>
                <a:gd name="connsiteX1" fmla="*/ 816077 w 11316929"/>
                <a:gd name="connsiteY1" fmla="*/ 187971 h 797659"/>
                <a:gd name="connsiteX2" fmla="*/ 1740309 w 11316929"/>
                <a:gd name="connsiteY2" fmla="*/ 797571 h 797659"/>
                <a:gd name="connsiteX3" fmla="*/ 2743200 w 11316929"/>
                <a:gd name="connsiteY3" fmla="*/ 237132 h 797659"/>
                <a:gd name="connsiteX4" fmla="*/ 3637935 w 11316929"/>
                <a:gd name="connsiteY4" fmla="*/ 758242 h 797659"/>
                <a:gd name="connsiteX5" fmla="*/ 4395019 w 11316929"/>
                <a:gd name="connsiteY5" fmla="*/ 237132 h 797659"/>
                <a:gd name="connsiteX6" fmla="*/ 5279922 w 11316929"/>
                <a:gd name="connsiteY6" fmla="*/ 718913 h 797659"/>
                <a:gd name="connsiteX7" fmla="*/ 6096000 w 11316929"/>
                <a:gd name="connsiteY7" fmla="*/ 158474 h 797659"/>
                <a:gd name="connsiteX8" fmla="*/ 6872748 w 11316929"/>
                <a:gd name="connsiteY8" fmla="*/ 689416 h 797659"/>
                <a:gd name="connsiteX9" fmla="*/ 7570838 w 11316929"/>
                <a:gd name="connsiteY9" fmla="*/ 178139 h 797659"/>
                <a:gd name="connsiteX10" fmla="*/ 8377084 w 11316929"/>
                <a:gd name="connsiteY10" fmla="*/ 620590 h 797659"/>
                <a:gd name="connsiteX11" fmla="*/ 9242322 w 11316929"/>
                <a:gd name="connsiteY11" fmla="*/ 99481 h 797659"/>
                <a:gd name="connsiteX12" fmla="*/ 10176387 w 11316929"/>
                <a:gd name="connsiteY12" fmla="*/ 630423 h 797659"/>
                <a:gd name="connsiteX13" fmla="*/ 11002296 w 11316929"/>
                <a:gd name="connsiteY13" fmla="*/ 30655 h 797659"/>
                <a:gd name="connsiteX14" fmla="*/ 11277600 w 11316929"/>
                <a:gd name="connsiteY14" fmla="*/ 89648 h 797659"/>
                <a:gd name="connsiteX15" fmla="*/ 11316929 w 11316929"/>
                <a:gd name="connsiteY15" fmla="*/ 109313 h 79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6929" h="797659">
                  <a:moveTo>
                    <a:pt x="0" y="709081"/>
                  </a:moveTo>
                  <a:cubicBezTo>
                    <a:pt x="263012" y="441152"/>
                    <a:pt x="526025" y="173223"/>
                    <a:pt x="816077" y="187971"/>
                  </a:cubicBezTo>
                  <a:cubicBezTo>
                    <a:pt x="1106129" y="202719"/>
                    <a:pt x="1419122" y="789378"/>
                    <a:pt x="1740309" y="797571"/>
                  </a:cubicBezTo>
                  <a:cubicBezTo>
                    <a:pt x="2061496" y="805764"/>
                    <a:pt x="2426929" y="243687"/>
                    <a:pt x="2743200" y="237132"/>
                  </a:cubicBezTo>
                  <a:cubicBezTo>
                    <a:pt x="3059471" y="230577"/>
                    <a:pt x="3362632" y="758242"/>
                    <a:pt x="3637935" y="758242"/>
                  </a:cubicBezTo>
                  <a:cubicBezTo>
                    <a:pt x="3913238" y="758242"/>
                    <a:pt x="4121355" y="243687"/>
                    <a:pt x="4395019" y="237132"/>
                  </a:cubicBezTo>
                  <a:cubicBezTo>
                    <a:pt x="4668683" y="230577"/>
                    <a:pt x="4996425" y="732023"/>
                    <a:pt x="5279922" y="718913"/>
                  </a:cubicBezTo>
                  <a:cubicBezTo>
                    <a:pt x="5563419" y="705803"/>
                    <a:pt x="5830529" y="163390"/>
                    <a:pt x="6096000" y="158474"/>
                  </a:cubicBezTo>
                  <a:cubicBezTo>
                    <a:pt x="6361471" y="153558"/>
                    <a:pt x="6626942" y="686139"/>
                    <a:pt x="6872748" y="689416"/>
                  </a:cubicBezTo>
                  <a:cubicBezTo>
                    <a:pt x="7118554" y="692693"/>
                    <a:pt x="7320115" y="189610"/>
                    <a:pt x="7570838" y="178139"/>
                  </a:cubicBezTo>
                  <a:cubicBezTo>
                    <a:pt x="7821561" y="166668"/>
                    <a:pt x="8098503" y="633700"/>
                    <a:pt x="8377084" y="620590"/>
                  </a:cubicBezTo>
                  <a:cubicBezTo>
                    <a:pt x="8655665" y="607480"/>
                    <a:pt x="8942438" y="97842"/>
                    <a:pt x="9242322" y="99481"/>
                  </a:cubicBezTo>
                  <a:cubicBezTo>
                    <a:pt x="9542206" y="101120"/>
                    <a:pt x="9883058" y="641894"/>
                    <a:pt x="10176387" y="630423"/>
                  </a:cubicBezTo>
                  <a:cubicBezTo>
                    <a:pt x="10469716" y="618952"/>
                    <a:pt x="10818761" y="120784"/>
                    <a:pt x="11002296" y="30655"/>
                  </a:cubicBezTo>
                  <a:cubicBezTo>
                    <a:pt x="11185831" y="-59474"/>
                    <a:pt x="11225161" y="76538"/>
                    <a:pt x="11277600" y="89648"/>
                  </a:cubicBezTo>
                  <a:cubicBezTo>
                    <a:pt x="11330039" y="102758"/>
                    <a:pt x="11310374" y="104397"/>
                    <a:pt x="11316929" y="109313"/>
                  </a:cubicBezTo>
                </a:path>
              </a:pathLst>
            </a:custGeom>
            <a:noFill/>
            <a:ln>
              <a:solidFill>
                <a:schemeClr val="tx2">
                  <a:lumMod val="90000"/>
                </a:schemeClr>
              </a:solidFill>
            </a:ln>
            <a:effectLst>
              <a:outerShdw blurRad="50800" dist="76200" dir="5400000" algn="t" rotWithShape="0">
                <a:schemeClr val="tx2">
                  <a:alpha val="6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6EB6CB2C-6753-8939-C252-4BED98ABFCC3}"/>
                </a:ext>
              </a:extLst>
            </p:cNvPr>
            <p:cNvSpPr/>
            <p:nvPr/>
          </p:nvSpPr>
          <p:spPr>
            <a:xfrm>
              <a:off x="437535" y="2852567"/>
              <a:ext cx="11316929" cy="797659"/>
            </a:xfrm>
            <a:custGeom>
              <a:avLst/>
              <a:gdLst>
                <a:gd name="connsiteX0" fmla="*/ 0 w 11316929"/>
                <a:gd name="connsiteY0" fmla="*/ 709081 h 797659"/>
                <a:gd name="connsiteX1" fmla="*/ 816077 w 11316929"/>
                <a:gd name="connsiteY1" fmla="*/ 187971 h 797659"/>
                <a:gd name="connsiteX2" fmla="*/ 1740309 w 11316929"/>
                <a:gd name="connsiteY2" fmla="*/ 797571 h 797659"/>
                <a:gd name="connsiteX3" fmla="*/ 2743200 w 11316929"/>
                <a:gd name="connsiteY3" fmla="*/ 237132 h 797659"/>
                <a:gd name="connsiteX4" fmla="*/ 3637935 w 11316929"/>
                <a:gd name="connsiteY4" fmla="*/ 758242 h 797659"/>
                <a:gd name="connsiteX5" fmla="*/ 4395019 w 11316929"/>
                <a:gd name="connsiteY5" fmla="*/ 237132 h 797659"/>
                <a:gd name="connsiteX6" fmla="*/ 5279922 w 11316929"/>
                <a:gd name="connsiteY6" fmla="*/ 718913 h 797659"/>
                <a:gd name="connsiteX7" fmla="*/ 6096000 w 11316929"/>
                <a:gd name="connsiteY7" fmla="*/ 158474 h 797659"/>
                <a:gd name="connsiteX8" fmla="*/ 6872748 w 11316929"/>
                <a:gd name="connsiteY8" fmla="*/ 689416 h 797659"/>
                <a:gd name="connsiteX9" fmla="*/ 7570838 w 11316929"/>
                <a:gd name="connsiteY9" fmla="*/ 178139 h 797659"/>
                <a:gd name="connsiteX10" fmla="*/ 8377084 w 11316929"/>
                <a:gd name="connsiteY10" fmla="*/ 620590 h 797659"/>
                <a:gd name="connsiteX11" fmla="*/ 9242322 w 11316929"/>
                <a:gd name="connsiteY11" fmla="*/ 99481 h 797659"/>
                <a:gd name="connsiteX12" fmla="*/ 10176387 w 11316929"/>
                <a:gd name="connsiteY12" fmla="*/ 630423 h 797659"/>
                <a:gd name="connsiteX13" fmla="*/ 11002296 w 11316929"/>
                <a:gd name="connsiteY13" fmla="*/ 30655 h 797659"/>
                <a:gd name="connsiteX14" fmla="*/ 11277600 w 11316929"/>
                <a:gd name="connsiteY14" fmla="*/ 89648 h 797659"/>
                <a:gd name="connsiteX15" fmla="*/ 11316929 w 11316929"/>
                <a:gd name="connsiteY15" fmla="*/ 109313 h 79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6929" h="797659">
                  <a:moveTo>
                    <a:pt x="0" y="709081"/>
                  </a:moveTo>
                  <a:cubicBezTo>
                    <a:pt x="263012" y="441152"/>
                    <a:pt x="526025" y="173223"/>
                    <a:pt x="816077" y="187971"/>
                  </a:cubicBezTo>
                  <a:cubicBezTo>
                    <a:pt x="1106129" y="202719"/>
                    <a:pt x="1419122" y="789378"/>
                    <a:pt x="1740309" y="797571"/>
                  </a:cubicBezTo>
                  <a:cubicBezTo>
                    <a:pt x="2061496" y="805764"/>
                    <a:pt x="2426929" y="243687"/>
                    <a:pt x="2743200" y="237132"/>
                  </a:cubicBezTo>
                  <a:cubicBezTo>
                    <a:pt x="3059471" y="230577"/>
                    <a:pt x="3362632" y="758242"/>
                    <a:pt x="3637935" y="758242"/>
                  </a:cubicBezTo>
                  <a:cubicBezTo>
                    <a:pt x="3913238" y="758242"/>
                    <a:pt x="4121355" y="243687"/>
                    <a:pt x="4395019" y="237132"/>
                  </a:cubicBezTo>
                  <a:cubicBezTo>
                    <a:pt x="4668683" y="230577"/>
                    <a:pt x="4996425" y="732023"/>
                    <a:pt x="5279922" y="718913"/>
                  </a:cubicBezTo>
                  <a:cubicBezTo>
                    <a:pt x="5563419" y="705803"/>
                    <a:pt x="5830529" y="163390"/>
                    <a:pt x="6096000" y="158474"/>
                  </a:cubicBezTo>
                  <a:cubicBezTo>
                    <a:pt x="6361471" y="153558"/>
                    <a:pt x="6626942" y="686139"/>
                    <a:pt x="6872748" y="689416"/>
                  </a:cubicBezTo>
                  <a:cubicBezTo>
                    <a:pt x="7118554" y="692693"/>
                    <a:pt x="7320115" y="189610"/>
                    <a:pt x="7570838" y="178139"/>
                  </a:cubicBezTo>
                  <a:cubicBezTo>
                    <a:pt x="7821561" y="166668"/>
                    <a:pt x="8098503" y="633700"/>
                    <a:pt x="8377084" y="620590"/>
                  </a:cubicBezTo>
                  <a:cubicBezTo>
                    <a:pt x="8655665" y="607480"/>
                    <a:pt x="8942438" y="97842"/>
                    <a:pt x="9242322" y="99481"/>
                  </a:cubicBezTo>
                  <a:cubicBezTo>
                    <a:pt x="9542206" y="101120"/>
                    <a:pt x="9883058" y="641894"/>
                    <a:pt x="10176387" y="630423"/>
                  </a:cubicBezTo>
                  <a:cubicBezTo>
                    <a:pt x="10469716" y="618952"/>
                    <a:pt x="10818761" y="120784"/>
                    <a:pt x="11002296" y="30655"/>
                  </a:cubicBezTo>
                  <a:cubicBezTo>
                    <a:pt x="11185831" y="-59474"/>
                    <a:pt x="11225161" y="76538"/>
                    <a:pt x="11277600" y="89648"/>
                  </a:cubicBezTo>
                  <a:cubicBezTo>
                    <a:pt x="11330039" y="102758"/>
                    <a:pt x="11310374" y="104397"/>
                    <a:pt x="11316929" y="109313"/>
                  </a:cubicBezTo>
                </a:path>
              </a:pathLst>
            </a:custGeom>
            <a:noFill/>
            <a:ln>
              <a:solidFill>
                <a:schemeClr val="tx2">
                  <a:lumMod val="90000"/>
                </a:schemeClr>
              </a:solidFill>
            </a:ln>
            <a:effectLst>
              <a:outerShdw blurRad="50800" dist="76200" dir="5400000" algn="t" rotWithShape="0">
                <a:schemeClr val="tx2">
                  <a:alpha val="6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9D5DC3E9-27A3-53D5-7029-7DAAD0308340}"/>
              </a:ext>
            </a:extLst>
          </p:cNvPr>
          <p:cNvSpPr txBox="1"/>
          <p:nvPr/>
        </p:nvSpPr>
        <p:spPr>
          <a:xfrm>
            <a:off x="3713821" y="3678086"/>
            <a:ext cx="4762919" cy="1692771"/>
          </a:xfrm>
          <a:prstGeom prst="rect">
            <a:avLst/>
          </a:prstGeom>
          <a:noFill/>
          <a:effectLst>
            <a:outerShdw blurRad="50800" dist="50800" dir="5400000" algn="ctr" rotWithShape="0">
              <a:srgbClr val="000000">
                <a:alpha val="75000"/>
              </a:srgbClr>
            </a:outerShdw>
          </a:effectLst>
        </p:spPr>
        <p:txBody>
          <a:bodyPr wrap="square" lIns="91440" tIns="45720" rIns="91440" bIns="45720" rtlCol="0" anchor="t">
            <a:spAutoFit/>
          </a:bodyPr>
          <a:lstStyle/>
          <a:p>
            <a:pPr algn="ctr"/>
            <a:r>
              <a:rPr lang="en-US" sz="2400">
                <a:solidFill>
                  <a:schemeClr val="accent3">
                    <a:lumMod val="20000"/>
                    <a:lumOff val="80000"/>
                  </a:schemeClr>
                </a:solidFill>
              </a:rPr>
              <a:t>We are team</a:t>
            </a:r>
          </a:p>
          <a:p>
            <a:pPr algn="ctr"/>
            <a:r>
              <a:rPr lang="en-US" sz="2400" b="1">
                <a:solidFill>
                  <a:schemeClr val="accent3">
                    <a:lumMod val="20000"/>
                    <a:lumOff val="80000"/>
                  </a:schemeClr>
                </a:solidFill>
              </a:rPr>
              <a:t> </a:t>
            </a:r>
            <a:r>
              <a:rPr lang="en-US" sz="3200" b="1">
                <a:solidFill>
                  <a:schemeClr val="accent3">
                    <a:lumMod val="20000"/>
                    <a:lumOff val="80000"/>
                  </a:schemeClr>
                </a:solidFill>
              </a:rPr>
              <a:t>Fourcast</a:t>
            </a:r>
          </a:p>
          <a:p>
            <a:pPr algn="ctr"/>
            <a:endParaRPr lang="en-US" sz="2400">
              <a:solidFill>
                <a:schemeClr val="accent3">
                  <a:lumMod val="20000"/>
                  <a:lumOff val="80000"/>
                </a:schemeClr>
              </a:solidFill>
            </a:endParaRPr>
          </a:p>
          <a:p>
            <a:pPr algn="ctr"/>
            <a:endParaRPr lang="en-US" sz="2400">
              <a:solidFill>
                <a:schemeClr val="accent3">
                  <a:lumMod val="20000"/>
                  <a:lumOff val="80000"/>
                </a:schemeClr>
              </a:solidFill>
            </a:endParaRPr>
          </a:p>
        </p:txBody>
      </p:sp>
      <p:grpSp>
        <p:nvGrpSpPr>
          <p:cNvPr id="10" name="Group 9">
            <a:extLst>
              <a:ext uri="{FF2B5EF4-FFF2-40B4-BE49-F238E27FC236}">
                <a16:creationId xmlns:a16="http://schemas.microsoft.com/office/drawing/2014/main" id="{BCA83704-877C-3DF7-C471-C42DC85548D5}"/>
              </a:ext>
            </a:extLst>
          </p:cNvPr>
          <p:cNvGrpSpPr/>
          <p:nvPr/>
        </p:nvGrpSpPr>
        <p:grpSpPr>
          <a:xfrm>
            <a:off x="437535" y="2494242"/>
            <a:ext cx="11316929" cy="1018885"/>
            <a:chOff x="437535" y="723921"/>
            <a:chExt cx="11316929" cy="1018885"/>
          </a:xfrm>
        </p:grpSpPr>
        <p:sp>
          <p:nvSpPr>
            <p:cNvPr id="8" name="Freeform: Shape 7">
              <a:extLst>
                <a:ext uri="{FF2B5EF4-FFF2-40B4-BE49-F238E27FC236}">
                  <a16:creationId xmlns:a16="http://schemas.microsoft.com/office/drawing/2014/main" id="{F4131C5D-D4C4-65DE-690B-164A8DAA93B5}"/>
                </a:ext>
              </a:extLst>
            </p:cNvPr>
            <p:cNvSpPr/>
            <p:nvPr/>
          </p:nvSpPr>
          <p:spPr>
            <a:xfrm>
              <a:off x="437535" y="723921"/>
              <a:ext cx="11316929" cy="797659"/>
            </a:xfrm>
            <a:custGeom>
              <a:avLst/>
              <a:gdLst>
                <a:gd name="connsiteX0" fmla="*/ 0 w 11316929"/>
                <a:gd name="connsiteY0" fmla="*/ 709081 h 797659"/>
                <a:gd name="connsiteX1" fmla="*/ 816077 w 11316929"/>
                <a:gd name="connsiteY1" fmla="*/ 187971 h 797659"/>
                <a:gd name="connsiteX2" fmla="*/ 1740309 w 11316929"/>
                <a:gd name="connsiteY2" fmla="*/ 797571 h 797659"/>
                <a:gd name="connsiteX3" fmla="*/ 2743200 w 11316929"/>
                <a:gd name="connsiteY3" fmla="*/ 237132 h 797659"/>
                <a:gd name="connsiteX4" fmla="*/ 3637935 w 11316929"/>
                <a:gd name="connsiteY4" fmla="*/ 758242 h 797659"/>
                <a:gd name="connsiteX5" fmla="*/ 4395019 w 11316929"/>
                <a:gd name="connsiteY5" fmla="*/ 237132 h 797659"/>
                <a:gd name="connsiteX6" fmla="*/ 5279922 w 11316929"/>
                <a:gd name="connsiteY6" fmla="*/ 718913 h 797659"/>
                <a:gd name="connsiteX7" fmla="*/ 6096000 w 11316929"/>
                <a:gd name="connsiteY7" fmla="*/ 158474 h 797659"/>
                <a:gd name="connsiteX8" fmla="*/ 6872748 w 11316929"/>
                <a:gd name="connsiteY8" fmla="*/ 689416 h 797659"/>
                <a:gd name="connsiteX9" fmla="*/ 7570838 w 11316929"/>
                <a:gd name="connsiteY9" fmla="*/ 178139 h 797659"/>
                <a:gd name="connsiteX10" fmla="*/ 8377084 w 11316929"/>
                <a:gd name="connsiteY10" fmla="*/ 620590 h 797659"/>
                <a:gd name="connsiteX11" fmla="*/ 9242322 w 11316929"/>
                <a:gd name="connsiteY11" fmla="*/ 99481 h 797659"/>
                <a:gd name="connsiteX12" fmla="*/ 10176387 w 11316929"/>
                <a:gd name="connsiteY12" fmla="*/ 630423 h 797659"/>
                <a:gd name="connsiteX13" fmla="*/ 11002296 w 11316929"/>
                <a:gd name="connsiteY13" fmla="*/ 30655 h 797659"/>
                <a:gd name="connsiteX14" fmla="*/ 11277600 w 11316929"/>
                <a:gd name="connsiteY14" fmla="*/ 89648 h 797659"/>
                <a:gd name="connsiteX15" fmla="*/ 11316929 w 11316929"/>
                <a:gd name="connsiteY15" fmla="*/ 109313 h 79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6929" h="797659">
                  <a:moveTo>
                    <a:pt x="0" y="709081"/>
                  </a:moveTo>
                  <a:cubicBezTo>
                    <a:pt x="263012" y="441152"/>
                    <a:pt x="526025" y="173223"/>
                    <a:pt x="816077" y="187971"/>
                  </a:cubicBezTo>
                  <a:cubicBezTo>
                    <a:pt x="1106129" y="202719"/>
                    <a:pt x="1419122" y="789378"/>
                    <a:pt x="1740309" y="797571"/>
                  </a:cubicBezTo>
                  <a:cubicBezTo>
                    <a:pt x="2061496" y="805764"/>
                    <a:pt x="2426929" y="243687"/>
                    <a:pt x="2743200" y="237132"/>
                  </a:cubicBezTo>
                  <a:cubicBezTo>
                    <a:pt x="3059471" y="230577"/>
                    <a:pt x="3362632" y="758242"/>
                    <a:pt x="3637935" y="758242"/>
                  </a:cubicBezTo>
                  <a:cubicBezTo>
                    <a:pt x="3913238" y="758242"/>
                    <a:pt x="4121355" y="243687"/>
                    <a:pt x="4395019" y="237132"/>
                  </a:cubicBezTo>
                  <a:cubicBezTo>
                    <a:pt x="4668683" y="230577"/>
                    <a:pt x="4996425" y="732023"/>
                    <a:pt x="5279922" y="718913"/>
                  </a:cubicBezTo>
                  <a:cubicBezTo>
                    <a:pt x="5563419" y="705803"/>
                    <a:pt x="5830529" y="163390"/>
                    <a:pt x="6096000" y="158474"/>
                  </a:cubicBezTo>
                  <a:cubicBezTo>
                    <a:pt x="6361471" y="153558"/>
                    <a:pt x="6626942" y="686139"/>
                    <a:pt x="6872748" y="689416"/>
                  </a:cubicBezTo>
                  <a:cubicBezTo>
                    <a:pt x="7118554" y="692693"/>
                    <a:pt x="7320115" y="189610"/>
                    <a:pt x="7570838" y="178139"/>
                  </a:cubicBezTo>
                  <a:cubicBezTo>
                    <a:pt x="7821561" y="166668"/>
                    <a:pt x="8098503" y="633700"/>
                    <a:pt x="8377084" y="620590"/>
                  </a:cubicBezTo>
                  <a:cubicBezTo>
                    <a:pt x="8655665" y="607480"/>
                    <a:pt x="8942438" y="97842"/>
                    <a:pt x="9242322" y="99481"/>
                  </a:cubicBezTo>
                  <a:cubicBezTo>
                    <a:pt x="9542206" y="101120"/>
                    <a:pt x="9883058" y="641894"/>
                    <a:pt x="10176387" y="630423"/>
                  </a:cubicBezTo>
                  <a:cubicBezTo>
                    <a:pt x="10469716" y="618952"/>
                    <a:pt x="10818761" y="120784"/>
                    <a:pt x="11002296" y="30655"/>
                  </a:cubicBezTo>
                  <a:cubicBezTo>
                    <a:pt x="11185831" y="-59474"/>
                    <a:pt x="11225161" y="76538"/>
                    <a:pt x="11277600" y="89648"/>
                  </a:cubicBezTo>
                  <a:cubicBezTo>
                    <a:pt x="11330039" y="102758"/>
                    <a:pt x="11310374" y="104397"/>
                    <a:pt x="11316929" y="109313"/>
                  </a:cubicBezTo>
                </a:path>
              </a:pathLst>
            </a:custGeom>
            <a:noFill/>
            <a:ln>
              <a:solidFill>
                <a:schemeClr val="tx2">
                  <a:lumMod val="90000"/>
                </a:schemeClr>
              </a:solidFill>
            </a:ln>
            <a:effectLst>
              <a:outerShdw blurRad="50800" dist="76200" dir="5400000" algn="t" rotWithShape="0">
                <a:schemeClr val="tx2">
                  <a:alpha val="6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74A5C44-B20E-7657-A29E-3DC28D0F311C}"/>
                </a:ext>
              </a:extLst>
            </p:cNvPr>
            <p:cNvSpPr/>
            <p:nvPr/>
          </p:nvSpPr>
          <p:spPr>
            <a:xfrm>
              <a:off x="437535" y="945147"/>
              <a:ext cx="11316929" cy="797659"/>
            </a:xfrm>
            <a:custGeom>
              <a:avLst/>
              <a:gdLst>
                <a:gd name="connsiteX0" fmla="*/ 0 w 11316929"/>
                <a:gd name="connsiteY0" fmla="*/ 709081 h 797659"/>
                <a:gd name="connsiteX1" fmla="*/ 816077 w 11316929"/>
                <a:gd name="connsiteY1" fmla="*/ 187971 h 797659"/>
                <a:gd name="connsiteX2" fmla="*/ 1740309 w 11316929"/>
                <a:gd name="connsiteY2" fmla="*/ 797571 h 797659"/>
                <a:gd name="connsiteX3" fmla="*/ 2743200 w 11316929"/>
                <a:gd name="connsiteY3" fmla="*/ 237132 h 797659"/>
                <a:gd name="connsiteX4" fmla="*/ 3637935 w 11316929"/>
                <a:gd name="connsiteY4" fmla="*/ 758242 h 797659"/>
                <a:gd name="connsiteX5" fmla="*/ 4395019 w 11316929"/>
                <a:gd name="connsiteY5" fmla="*/ 237132 h 797659"/>
                <a:gd name="connsiteX6" fmla="*/ 5279922 w 11316929"/>
                <a:gd name="connsiteY6" fmla="*/ 718913 h 797659"/>
                <a:gd name="connsiteX7" fmla="*/ 6096000 w 11316929"/>
                <a:gd name="connsiteY7" fmla="*/ 158474 h 797659"/>
                <a:gd name="connsiteX8" fmla="*/ 6872748 w 11316929"/>
                <a:gd name="connsiteY8" fmla="*/ 689416 h 797659"/>
                <a:gd name="connsiteX9" fmla="*/ 7570838 w 11316929"/>
                <a:gd name="connsiteY9" fmla="*/ 178139 h 797659"/>
                <a:gd name="connsiteX10" fmla="*/ 8377084 w 11316929"/>
                <a:gd name="connsiteY10" fmla="*/ 620590 h 797659"/>
                <a:gd name="connsiteX11" fmla="*/ 9242322 w 11316929"/>
                <a:gd name="connsiteY11" fmla="*/ 99481 h 797659"/>
                <a:gd name="connsiteX12" fmla="*/ 10176387 w 11316929"/>
                <a:gd name="connsiteY12" fmla="*/ 630423 h 797659"/>
                <a:gd name="connsiteX13" fmla="*/ 11002296 w 11316929"/>
                <a:gd name="connsiteY13" fmla="*/ 30655 h 797659"/>
                <a:gd name="connsiteX14" fmla="*/ 11277600 w 11316929"/>
                <a:gd name="connsiteY14" fmla="*/ 89648 h 797659"/>
                <a:gd name="connsiteX15" fmla="*/ 11316929 w 11316929"/>
                <a:gd name="connsiteY15" fmla="*/ 109313 h 79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6929" h="797659">
                  <a:moveTo>
                    <a:pt x="0" y="709081"/>
                  </a:moveTo>
                  <a:cubicBezTo>
                    <a:pt x="263012" y="441152"/>
                    <a:pt x="526025" y="173223"/>
                    <a:pt x="816077" y="187971"/>
                  </a:cubicBezTo>
                  <a:cubicBezTo>
                    <a:pt x="1106129" y="202719"/>
                    <a:pt x="1419122" y="789378"/>
                    <a:pt x="1740309" y="797571"/>
                  </a:cubicBezTo>
                  <a:cubicBezTo>
                    <a:pt x="2061496" y="805764"/>
                    <a:pt x="2426929" y="243687"/>
                    <a:pt x="2743200" y="237132"/>
                  </a:cubicBezTo>
                  <a:cubicBezTo>
                    <a:pt x="3059471" y="230577"/>
                    <a:pt x="3362632" y="758242"/>
                    <a:pt x="3637935" y="758242"/>
                  </a:cubicBezTo>
                  <a:cubicBezTo>
                    <a:pt x="3913238" y="758242"/>
                    <a:pt x="4121355" y="243687"/>
                    <a:pt x="4395019" y="237132"/>
                  </a:cubicBezTo>
                  <a:cubicBezTo>
                    <a:pt x="4668683" y="230577"/>
                    <a:pt x="4996425" y="732023"/>
                    <a:pt x="5279922" y="718913"/>
                  </a:cubicBezTo>
                  <a:cubicBezTo>
                    <a:pt x="5563419" y="705803"/>
                    <a:pt x="5830529" y="163390"/>
                    <a:pt x="6096000" y="158474"/>
                  </a:cubicBezTo>
                  <a:cubicBezTo>
                    <a:pt x="6361471" y="153558"/>
                    <a:pt x="6626942" y="686139"/>
                    <a:pt x="6872748" y="689416"/>
                  </a:cubicBezTo>
                  <a:cubicBezTo>
                    <a:pt x="7118554" y="692693"/>
                    <a:pt x="7320115" y="189610"/>
                    <a:pt x="7570838" y="178139"/>
                  </a:cubicBezTo>
                  <a:cubicBezTo>
                    <a:pt x="7821561" y="166668"/>
                    <a:pt x="8098503" y="633700"/>
                    <a:pt x="8377084" y="620590"/>
                  </a:cubicBezTo>
                  <a:cubicBezTo>
                    <a:pt x="8655665" y="607480"/>
                    <a:pt x="8942438" y="97842"/>
                    <a:pt x="9242322" y="99481"/>
                  </a:cubicBezTo>
                  <a:cubicBezTo>
                    <a:pt x="9542206" y="101120"/>
                    <a:pt x="9883058" y="641894"/>
                    <a:pt x="10176387" y="630423"/>
                  </a:cubicBezTo>
                  <a:cubicBezTo>
                    <a:pt x="10469716" y="618952"/>
                    <a:pt x="10818761" y="120784"/>
                    <a:pt x="11002296" y="30655"/>
                  </a:cubicBezTo>
                  <a:cubicBezTo>
                    <a:pt x="11185831" y="-59474"/>
                    <a:pt x="11225161" y="76538"/>
                    <a:pt x="11277600" y="89648"/>
                  </a:cubicBezTo>
                  <a:cubicBezTo>
                    <a:pt x="11330039" y="102758"/>
                    <a:pt x="11310374" y="104397"/>
                    <a:pt x="11316929" y="109313"/>
                  </a:cubicBezTo>
                </a:path>
              </a:pathLst>
            </a:custGeom>
            <a:noFill/>
            <a:ln>
              <a:solidFill>
                <a:schemeClr val="tx2">
                  <a:lumMod val="90000"/>
                </a:schemeClr>
              </a:solidFill>
            </a:ln>
            <a:effectLst>
              <a:outerShdw blurRad="50800" dist="76200" dir="5400000" algn="t" rotWithShape="0">
                <a:schemeClr val="tx2">
                  <a:alpha val="69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BA8AE7A-A1C7-C0A0-1976-AD7791ADB58B}"/>
              </a:ext>
            </a:extLst>
          </p:cNvPr>
          <p:cNvGrpSpPr/>
          <p:nvPr/>
        </p:nvGrpSpPr>
        <p:grpSpPr>
          <a:xfrm>
            <a:off x="629154" y="3997042"/>
            <a:ext cx="2049162" cy="2152135"/>
            <a:chOff x="1427205" y="4097809"/>
            <a:chExt cx="2049162" cy="2152135"/>
          </a:xfrm>
          <a:gradFill>
            <a:gsLst>
              <a:gs pos="0">
                <a:srgbClr val="003E84"/>
              </a:gs>
              <a:gs pos="100000">
                <a:srgbClr val="000F2E"/>
              </a:gs>
            </a:gsLst>
            <a:lin ang="5400000" scaled="0"/>
          </a:gradFill>
          <a:effectLst>
            <a:outerShdw blurRad="50800" dist="50800" dir="5400000" algn="ctr" rotWithShape="0">
              <a:srgbClr val="000000">
                <a:alpha val="70000"/>
              </a:srgbClr>
            </a:outerShdw>
          </a:effectLst>
        </p:grpSpPr>
        <p:sp>
          <p:nvSpPr>
            <p:cNvPr id="6" name="Teardrop 5">
              <a:extLst>
                <a:ext uri="{FF2B5EF4-FFF2-40B4-BE49-F238E27FC236}">
                  <a16:creationId xmlns:a16="http://schemas.microsoft.com/office/drawing/2014/main" id="{C462A22C-6F35-B017-678A-C76012C522F3}"/>
                </a:ext>
              </a:extLst>
            </p:cNvPr>
            <p:cNvSpPr/>
            <p:nvPr/>
          </p:nvSpPr>
          <p:spPr>
            <a:xfrm rot="-2940000">
              <a:off x="1375718" y="4149296"/>
              <a:ext cx="2152135" cy="2049162"/>
            </a:xfrm>
            <a:prstGeom prst="teardrop">
              <a:avLst/>
            </a:prstGeom>
            <a:gradFill flip="none" rotWithShape="1">
              <a:gsLst>
                <a:gs pos="0">
                  <a:srgbClr val="003E84"/>
                </a:gs>
                <a:gs pos="100000">
                  <a:srgbClr val="000F2E"/>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CEA0CE9-0266-05E7-921A-455B438139E8}"/>
                </a:ext>
              </a:extLst>
            </p:cNvPr>
            <p:cNvSpPr txBox="1"/>
            <p:nvPr/>
          </p:nvSpPr>
          <p:spPr>
            <a:xfrm>
              <a:off x="1533525" y="4762500"/>
              <a:ext cx="1800225" cy="646331"/>
            </a:xfrm>
            <a:prstGeom prst="rect">
              <a:avLst/>
            </a:prstGeom>
            <a:noFill/>
            <a:effectLst>
              <a:outerShdw blurRad="50800" dist="381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D4E5F7"/>
                  </a:solidFill>
                </a:rPr>
                <a:t>Y. Deekshitha</a:t>
              </a:r>
              <a:endParaRPr lang="en-US" b="1"/>
            </a:p>
            <a:p>
              <a:pPr algn="ctr"/>
              <a:r>
                <a:rPr lang="en-US" b="1">
                  <a:solidFill>
                    <a:srgbClr val="D4E5F7"/>
                  </a:solidFill>
                </a:rPr>
                <a:t>2022101009</a:t>
              </a:r>
              <a:r>
                <a:rPr lang="en-US" b="1"/>
                <a:t>​</a:t>
              </a:r>
            </a:p>
          </p:txBody>
        </p:sp>
      </p:grpSp>
      <p:grpSp>
        <p:nvGrpSpPr>
          <p:cNvPr id="20" name="Group 19">
            <a:extLst>
              <a:ext uri="{FF2B5EF4-FFF2-40B4-BE49-F238E27FC236}">
                <a16:creationId xmlns:a16="http://schemas.microsoft.com/office/drawing/2014/main" id="{B6C56631-4745-CD53-1478-4F96C7267EB4}"/>
              </a:ext>
            </a:extLst>
          </p:cNvPr>
          <p:cNvGrpSpPr/>
          <p:nvPr/>
        </p:nvGrpSpPr>
        <p:grpSpPr>
          <a:xfrm>
            <a:off x="9704471" y="3871669"/>
            <a:ext cx="2049162" cy="2152135"/>
            <a:chOff x="4084680" y="4154959"/>
            <a:chExt cx="2049162" cy="2152135"/>
          </a:xfrm>
          <a:effectLst>
            <a:outerShdw blurRad="50800" dist="50800" dir="5400000" algn="ctr" rotWithShape="0">
              <a:srgbClr val="000000">
                <a:alpha val="70000"/>
              </a:srgbClr>
            </a:outerShdw>
          </a:effectLst>
        </p:grpSpPr>
        <p:sp>
          <p:nvSpPr>
            <p:cNvPr id="13" name="Teardrop 12">
              <a:extLst>
                <a:ext uri="{FF2B5EF4-FFF2-40B4-BE49-F238E27FC236}">
                  <a16:creationId xmlns:a16="http://schemas.microsoft.com/office/drawing/2014/main" id="{84940321-5C28-E01A-422B-138A085FF56D}"/>
                </a:ext>
              </a:extLst>
            </p:cNvPr>
            <p:cNvSpPr/>
            <p:nvPr/>
          </p:nvSpPr>
          <p:spPr>
            <a:xfrm rot="-2940000">
              <a:off x="4033193" y="4206446"/>
              <a:ext cx="2152135" cy="2049162"/>
            </a:xfrm>
            <a:prstGeom prst="teardrop">
              <a:avLst/>
            </a:prstGeom>
            <a:gradFill flip="none" rotWithShape="1">
              <a:gsLst>
                <a:gs pos="0">
                  <a:srgbClr val="003E84"/>
                </a:gs>
                <a:gs pos="100000">
                  <a:srgbClr val="000F2E"/>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02842A3-7CE9-E6CF-793E-63224B67D041}"/>
                </a:ext>
              </a:extLst>
            </p:cNvPr>
            <p:cNvSpPr txBox="1"/>
            <p:nvPr/>
          </p:nvSpPr>
          <p:spPr>
            <a:xfrm>
              <a:off x="4333875" y="4695825"/>
              <a:ext cx="1552575" cy="923330"/>
            </a:xfrm>
            <a:prstGeom prst="rect">
              <a:avLst/>
            </a:prstGeom>
            <a:noFill/>
            <a:effectLst>
              <a:outerShdw blurRad="50800" dist="381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b="1">
                  <a:solidFill>
                    <a:srgbClr val="D4E5F7"/>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Renu Sree Vyshnavi</a:t>
              </a:r>
            </a:p>
            <a:p>
              <a:r>
                <a:rPr lang="en-US"/>
                <a:t>2022101035</a:t>
              </a:r>
            </a:p>
          </p:txBody>
        </p:sp>
      </p:grpSp>
      <p:grpSp>
        <p:nvGrpSpPr>
          <p:cNvPr id="21" name="Group 20">
            <a:extLst>
              <a:ext uri="{FF2B5EF4-FFF2-40B4-BE49-F238E27FC236}">
                <a16:creationId xmlns:a16="http://schemas.microsoft.com/office/drawing/2014/main" id="{9F985595-38E8-DAA4-CEC8-5E73DE8DE65A}"/>
              </a:ext>
            </a:extLst>
          </p:cNvPr>
          <p:cNvGrpSpPr/>
          <p:nvPr/>
        </p:nvGrpSpPr>
        <p:grpSpPr>
          <a:xfrm>
            <a:off x="7198518" y="4347919"/>
            <a:ext cx="2049162" cy="2152135"/>
            <a:chOff x="6551655" y="4097809"/>
            <a:chExt cx="2049162" cy="2152135"/>
          </a:xfrm>
          <a:effectLst>
            <a:outerShdw blurRad="50800" dist="50800" dir="5400000" algn="ctr" rotWithShape="0">
              <a:srgbClr val="000000">
                <a:alpha val="70000"/>
              </a:srgbClr>
            </a:outerShdw>
          </a:effectLst>
        </p:grpSpPr>
        <p:sp>
          <p:nvSpPr>
            <p:cNvPr id="14" name="Teardrop 13">
              <a:extLst>
                <a:ext uri="{FF2B5EF4-FFF2-40B4-BE49-F238E27FC236}">
                  <a16:creationId xmlns:a16="http://schemas.microsoft.com/office/drawing/2014/main" id="{11A7B77D-1C97-87D5-019F-8922A84158C9}"/>
                </a:ext>
              </a:extLst>
            </p:cNvPr>
            <p:cNvSpPr/>
            <p:nvPr/>
          </p:nvSpPr>
          <p:spPr>
            <a:xfrm rot="18660000">
              <a:off x="6500168" y="4149296"/>
              <a:ext cx="2152135" cy="2049162"/>
            </a:xfrm>
            <a:prstGeom prst="teardrop">
              <a:avLst/>
            </a:prstGeom>
            <a:gradFill flip="none" rotWithShape="1">
              <a:gsLst>
                <a:gs pos="0">
                  <a:srgbClr val="003E84"/>
                </a:gs>
                <a:gs pos="100000">
                  <a:srgbClr val="000F2E"/>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5777DE-EBE2-7099-5DA0-A46B1C0C4163}"/>
                </a:ext>
              </a:extLst>
            </p:cNvPr>
            <p:cNvSpPr txBox="1"/>
            <p:nvPr/>
          </p:nvSpPr>
          <p:spPr>
            <a:xfrm>
              <a:off x="6819900" y="4772025"/>
              <a:ext cx="1514475" cy="645557"/>
            </a:xfrm>
            <a:prstGeom prst="rect">
              <a:avLst/>
            </a:prstGeom>
            <a:noFill/>
            <a:effectLst>
              <a:outerShdw blurRad="50800" dist="381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b="1">
                  <a:solidFill>
                    <a:srgbClr val="D4E5F7"/>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Varshitha 2022101054​</a:t>
              </a:r>
            </a:p>
          </p:txBody>
        </p:sp>
      </p:grpSp>
      <p:grpSp>
        <p:nvGrpSpPr>
          <p:cNvPr id="22" name="Group 21">
            <a:extLst>
              <a:ext uri="{FF2B5EF4-FFF2-40B4-BE49-F238E27FC236}">
                <a16:creationId xmlns:a16="http://schemas.microsoft.com/office/drawing/2014/main" id="{4414F968-908B-4753-1A92-0BFDFBF93A1D}"/>
              </a:ext>
            </a:extLst>
          </p:cNvPr>
          <p:cNvGrpSpPr/>
          <p:nvPr/>
        </p:nvGrpSpPr>
        <p:grpSpPr>
          <a:xfrm>
            <a:off x="3229183" y="4332164"/>
            <a:ext cx="2049162" cy="2152135"/>
            <a:chOff x="8847180" y="4097809"/>
            <a:chExt cx="2049162" cy="2152135"/>
          </a:xfrm>
          <a:effectLst>
            <a:outerShdw blurRad="50800" dist="50800" dir="5400000" algn="ctr" rotWithShape="0">
              <a:srgbClr val="000000">
                <a:alpha val="72000"/>
              </a:srgbClr>
            </a:outerShdw>
          </a:effectLst>
        </p:grpSpPr>
        <p:sp>
          <p:nvSpPr>
            <p:cNvPr id="15" name="Teardrop 14">
              <a:extLst>
                <a:ext uri="{FF2B5EF4-FFF2-40B4-BE49-F238E27FC236}">
                  <a16:creationId xmlns:a16="http://schemas.microsoft.com/office/drawing/2014/main" id="{9AAEF556-4BFF-2E97-9D50-CC9534CFB38D}"/>
                </a:ext>
              </a:extLst>
            </p:cNvPr>
            <p:cNvSpPr/>
            <p:nvPr/>
          </p:nvSpPr>
          <p:spPr>
            <a:xfrm rot="-2940000">
              <a:off x="8795693" y="4149296"/>
              <a:ext cx="2152135" cy="2049162"/>
            </a:xfrm>
            <a:prstGeom prst="teardrop">
              <a:avLst/>
            </a:prstGeom>
            <a:gradFill flip="none" rotWithShape="1">
              <a:gsLst>
                <a:gs pos="0">
                  <a:srgbClr val="003E84"/>
                </a:gs>
                <a:gs pos="100000">
                  <a:srgbClr val="000F2E"/>
                </a:gs>
              </a:gsLst>
              <a:lin ang="189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F8CE7A-42E1-22BF-EC34-5C40A44A00D3}"/>
                </a:ext>
              </a:extLst>
            </p:cNvPr>
            <p:cNvSpPr txBox="1"/>
            <p:nvPr/>
          </p:nvSpPr>
          <p:spPr>
            <a:xfrm>
              <a:off x="9086850" y="4772025"/>
              <a:ext cx="1562100" cy="646331"/>
            </a:xfrm>
            <a:prstGeom prst="rect">
              <a:avLst/>
            </a:prstGeom>
            <a:noFill/>
            <a:effectLst>
              <a:outerShdw blurRad="50800" dist="38100" dir="5400000" algn="t" rotWithShape="0">
                <a:prstClr val="black">
                  <a:alpha val="7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b="1">
                  <a:solidFill>
                    <a:srgbClr val="D4E5F7"/>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R. </a:t>
              </a:r>
              <a:r>
                <a:rPr lang="en-US" err="1"/>
                <a:t>Shaanal</a:t>
              </a:r>
              <a:endParaRPr lang="en-US"/>
            </a:p>
            <a:p>
              <a:r>
                <a:rPr lang="en-US"/>
                <a:t>2022102071​</a:t>
              </a:r>
            </a:p>
          </p:txBody>
        </p:sp>
      </p:grpSp>
    </p:spTree>
    <p:extLst>
      <p:ext uri="{BB962C8B-B14F-4D97-AF65-F5344CB8AC3E}">
        <p14:creationId xmlns:p14="http://schemas.microsoft.com/office/powerpoint/2010/main" val="431835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28204-2C6C-CA2B-7ACE-709BD219E7A2}"/>
              </a:ext>
            </a:extLst>
          </p:cNvPr>
          <p:cNvSpPr>
            <a:spLocks noGrp="1"/>
          </p:cNvSpPr>
          <p:nvPr>
            <p:ph type="title"/>
          </p:nvPr>
        </p:nvSpPr>
        <p:spPr>
          <a:xfrm>
            <a:off x="529935" y="924339"/>
            <a:ext cx="3990110" cy="5009322"/>
          </a:xfrm>
        </p:spPr>
        <p:txBody>
          <a:bodyPr anchor="ctr">
            <a:normAutofit/>
          </a:bodyPr>
          <a:lstStyle/>
          <a:p>
            <a:r>
              <a:rPr lang="en-US"/>
              <a:t>Data Collection</a:t>
            </a:r>
          </a:p>
        </p:txBody>
      </p:sp>
      <p:pic>
        <p:nvPicPr>
          <p:cNvPr id="5" name="Picture 4">
            <a:extLst>
              <a:ext uri="{FF2B5EF4-FFF2-40B4-BE49-F238E27FC236}">
                <a16:creationId xmlns:a16="http://schemas.microsoft.com/office/drawing/2014/main" id="{EBE08F65-24CE-FB36-4913-4B4F2F3F844B}"/>
              </a:ext>
            </a:extLst>
          </p:cNvPr>
          <p:cNvPicPr>
            <a:picLocks noChangeAspect="1"/>
          </p:cNvPicPr>
          <p:nvPr/>
        </p:nvPicPr>
        <p:blipFill>
          <a:blip r:embed="rId3"/>
          <a:stretch>
            <a:fillRect/>
          </a:stretch>
        </p:blipFill>
        <p:spPr>
          <a:xfrm>
            <a:off x="6095799" y="1050537"/>
            <a:ext cx="4293382" cy="1953489"/>
          </a:xfrm>
          <a:prstGeom prst="rect">
            <a:avLst/>
          </a:prstGeom>
          <a:noFill/>
          <a:effectLst/>
        </p:spPr>
      </p:pic>
      <p:sp>
        <p:nvSpPr>
          <p:cNvPr id="3" name="Content Placeholder 2">
            <a:extLst>
              <a:ext uri="{FF2B5EF4-FFF2-40B4-BE49-F238E27FC236}">
                <a16:creationId xmlns:a16="http://schemas.microsoft.com/office/drawing/2014/main" id="{A83F17C7-EFB2-790A-200F-D9BF2626198F}"/>
              </a:ext>
            </a:extLst>
          </p:cNvPr>
          <p:cNvSpPr>
            <a:spLocks noGrp="1"/>
          </p:cNvSpPr>
          <p:nvPr>
            <p:ph sz="quarter" idx="11"/>
          </p:nvPr>
        </p:nvSpPr>
        <p:spPr>
          <a:xfrm>
            <a:off x="5153836" y="3745924"/>
            <a:ext cx="6177309" cy="2238918"/>
          </a:xfrm>
        </p:spPr>
        <p:txBody>
          <a:bodyPr anchor="t">
            <a:normAutofit/>
          </a:bodyPr>
          <a:lstStyle/>
          <a:p>
            <a:pPr marL="283210" lvl="0" indent="-283210">
              <a:lnSpc>
                <a:spcPct val="110000"/>
              </a:lnSpc>
              <a:spcAft>
                <a:spcPts val="600"/>
              </a:spcAft>
            </a:pPr>
            <a:r>
              <a:rPr lang="en-US" sz="1500" noProof="0"/>
              <a:t>We collected data from the </a:t>
            </a:r>
            <a:r>
              <a:rPr lang="en-US" sz="1500" noProof="0">
                <a:hlinkClick r:id="rId4"/>
              </a:rPr>
              <a:t>CPCB website</a:t>
            </a:r>
            <a:r>
              <a:rPr lang="en-US" sz="1500" noProof="0"/>
              <a:t>. </a:t>
            </a:r>
          </a:p>
          <a:p>
            <a:pPr marL="283210" lvl="0" indent="-283210">
              <a:lnSpc>
                <a:spcPct val="110000"/>
              </a:lnSpc>
              <a:spcAft>
                <a:spcPts val="600"/>
              </a:spcAft>
            </a:pPr>
            <a:r>
              <a:rPr lang="en-US" sz="1500"/>
              <a:t>There are other datasets from </a:t>
            </a:r>
            <a:r>
              <a:rPr lang="en-US" sz="1500">
                <a:hlinkClick r:id="rId5"/>
              </a:rPr>
              <a:t>Kaggle</a:t>
            </a:r>
            <a:r>
              <a:rPr lang="en-US" sz="1500"/>
              <a:t> but we found the official website to have more data. </a:t>
            </a:r>
          </a:p>
          <a:p>
            <a:pPr marL="283210" lvl="0" indent="-283210">
              <a:lnSpc>
                <a:spcPct val="110000"/>
              </a:lnSpc>
              <a:spcAft>
                <a:spcPts val="600"/>
              </a:spcAft>
            </a:pPr>
            <a:r>
              <a:rPr lang="en-US" sz="1500" noProof="0"/>
              <a:t>Even </a:t>
            </a:r>
            <a:r>
              <a:rPr lang="en-US" sz="1500"/>
              <a:t>though the data was better organized in this website as per the years, they were all in pdfs with different columns each year. This added to the challenges faced during data collection and extraction.</a:t>
            </a:r>
          </a:p>
        </p:txBody>
      </p:sp>
    </p:spTree>
    <p:extLst>
      <p:ext uri="{BB962C8B-B14F-4D97-AF65-F5344CB8AC3E}">
        <p14:creationId xmlns:p14="http://schemas.microsoft.com/office/powerpoint/2010/main" val="1014413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06AC8A-162C-5E86-8A29-04B6BCDD3B87}"/>
              </a:ext>
            </a:extLst>
          </p:cNvPr>
          <p:cNvSpPr>
            <a:spLocks noGrp="1"/>
          </p:cNvSpPr>
          <p:nvPr>
            <p:ph type="title"/>
          </p:nvPr>
        </p:nvSpPr>
        <p:spPr>
          <a:xfrm>
            <a:off x="488373" y="571501"/>
            <a:ext cx="11139054" cy="1028699"/>
          </a:xfrm>
        </p:spPr>
        <p:txBody>
          <a:bodyPr anchor="ctr"/>
          <a:lstStyle/>
          <a:p>
            <a:pPr lvl="0"/>
            <a:r>
              <a:rPr lang="en-US" noProof="0"/>
              <a:t>Data Attributes</a:t>
            </a:r>
          </a:p>
        </p:txBody>
      </p:sp>
      <p:graphicFrame>
        <p:nvGraphicFramePr>
          <p:cNvPr id="4" name="Table Placeholder 3">
            <a:extLst>
              <a:ext uri="{FF2B5EF4-FFF2-40B4-BE49-F238E27FC236}">
                <a16:creationId xmlns:a16="http://schemas.microsoft.com/office/drawing/2014/main" id="{FD014E9B-B0FD-5706-E957-0CE95837C16F}"/>
              </a:ext>
            </a:extLst>
          </p:cNvPr>
          <p:cNvGraphicFramePr>
            <a:graphicFrameLocks noGrp="1"/>
          </p:cNvGraphicFramePr>
          <p:nvPr>
            <p:ph type="tbl" sz="quarter" idx="10"/>
            <p:extLst>
              <p:ext uri="{D42A27DB-BD31-4B8C-83A1-F6EECF244321}">
                <p14:modId xmlns:p14="http://schemas.microsoft.com/office/powerpoint/2010/main" val="628418622"/>
              </p:ext>
            </p:extLst>
          </p:nvPr>
        </p:nvGraphicFramePr>
        <p:xfrm>
          <a:off x="838200" y="1860550"/>
          <a:ext cx="10515600" cy="3498575"/>
        </p:xfrm>
        <a:graphic>
          <a:graphicData uri="http://schemas.openxmlformats.org/drawingml/2006/table">
            <a:tbl>
              <a:tblPr firstRow="1" bandRow="1">
                <a:tableStyleId>{1E171933-4619-4E11-9A3F-F7608DF75F80}</a:tableStyleId>
              </a:tblPr>
              <a:tblGrid>
                <a:gridCol w="2628900">
                  <a:extLst>
                    <a:ext uri="{9D8B030D-6E8A-4147-A177-3AD203B41FA5}">
                      <a16:colId xmlns:a16="http://schemas.microsoft.com/office/drawing/2014/main" val="130956065"/>
                    </a:ext>
                  </a:extLst>
                </a:gridCol>
                <a:gridCol w="2628900">
                  <a:extLst>
                    <a:ext uri="{9D8B030D-6E8A-4147-A177-3AD203B41FA5}">
                      <a16:colId xmlns:a16="http://schemas.microsoft.com/office/drawing/2014/main" val="2749965458"/>
                    </a:ext>
                  </a:extLst>
                </a:gridCol>
                <a:gridCol w="2628900">
                  <a:extLst>
                    <a:ext uri="{9D8B030D-6E8A-4147-A177-3AD203B41FA5}">
                      <a16:colId xmlns:a16="http://schemas.microsoft.com/office/drawing/2014/main" val="2116711163"/>
                    </a:ext>
                  </a:extLst>
                </a:gridCol>
                <a:gridCol w="2628900">
                  <a:extLst>
                    <a:ext uri="{9D8B030D-6E8A-4147-A177-3AD203B41FA5}">
                      <a16:colId xmlns:a16="http://schemas.microsoft.com/office/drawing/2014/main" val="1186885001"/>
                    </a:ext>
                  </a:extLst>
                </a:gridCol>
              </a:tblGrid>
              <a:tr h="699715">
                <a:tc>
                  <a:txBody>
                    <a:bodyPr/>
                    <a:lstStyle/>
                    <a:p>
                      <a:pPr algn="ctr"/>
                      <a:r>
                        <a:rPr lang="en-US">
                          <a:solidFill>
                            <a:schemeClr val="accent1">
                              <a:lumMod val="50000"/>
                            </a:schemeClr>
                          </a:solidFill>
                        </a:rPr>
                        <a:t>Geo-Attributes</a:t>
                      </a:r>
                    </a:p>
                  </a:txBody>
                  <a:tcPr anchor="ctr"/>
                </a:tc>
                <a:tc>
                  <a:txBody>
                    <a:bodyPr/>
                    <a:lstStyle/>
                    <a:p>
                      <a:pPr algn="ctr"/>
                      <a:r>
                        <a:rPr lang="en-US">
                          <a:solidFill>
                            <a:schemeClr val="accent1">
                              <a:lumMod val="50000"/>
                            </a:schemeClr>
                          </a:solidFill>
                        </a:rPr>
                        <a:t>WQI-attributes</a:t>
                      </a:r>
                    </a:p>
                  </a:txBody>
                  <a:tcPr anchor="ctr"/>
                </a:tc>
                <a:tc>
                  <a:txBody>
                    <a:bodyPr/>
                    <a:lstStyle/>
                    <a:p>
                      <a:pPr algn="ctr"/>
                      <a:r>
                        <a:rPr lang="en-US">
                          <a:solidFill>
                            <a:schemeClr val="accent1">
                              <a:lumMod val="50000"/>
                            </a:schemeClr>
                          </a:solidFill>
                        </a:rPr>
                        <a:t>WQI-attributes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t>Other columns which we did not consider</a:t>
                      </a:r>
                    </a:p>
                  </a:txBody>
                  <a:tcPr anchor="ctr"/>
                </a:tc>
                <a:extLst>
                  <a:ext uri="{0D108BD9-81ED-4DB2-BD59-A6C34878D82A}">
                    <a16:rowId xmlns:a16="http://schemas.microsoft.com/office/drawing/2014/main" val="3741017008"/>
                  </a:ext>
                </a:extLst>
              </a:tr>
              <a:tr h="699715">
                <a:tc>
                  <a:txBody>
                    <a:bodyPr/>
                    <a:lstStyle/>
                    <a:p>
                      <a:pPr algn="ctr"/>
                      <a:r>
                        <a:rPr lang="en-US"/>
                        <a:t>Station Code</a:t>
                      </a:r>
                    </a:p>
                  </a:txBody>
                  <a:tcPr anchor="ctr"/>
                </a:tc>
                <a:tc>
                  <a:txBody>
                    <a:bodyPr/>
                    <a:lstStyle/>
                    <a:p>
                      <a:pPr algn="ctr"/>
                      <a:r>
                        <a:rPr lang="en-US"/>
                        <a:t>pH - min, max</a:t>
                      </a:r>
                    </a:p>
                  </a:txBody>
                  <a:tcPr anchor="ctr"/>
                </a:tc>
                <a:tc>
                  <a:txBody>
                    <a:bodyPr/>
                    <a:lstStyle/>
                    <a:p>
                      <a:pPr algn="ctr"/>
                      <a:r>
                        <a:rPr lang="en-US"/>
                        <a:t>NN - min, 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Nitrates and Nitrites</a:t>
                      </a:r>
                    </a:p>
                  </a:txBody>
                  <a:tcPr anchor="ctr"/>
                </a:tc>
                <a:tc>
                  <a:txBody>
                    <a:bodyPr/>
                    <a:lstStyle/>
                    <a:p>
                      <a:pPr algn="ctr"/>
                      <a:r>
                        <a:rPr lang="en-US"/>
                        <a:t>Temperature</a:t>
                      </a:r>
                    </a:p>
                  </a:txBody>
                  <a:tcPr anchor="ctr"/>
                </a:tc>
                <a:extLst>
                  <a:ext uri="{0D108BD9-81ED-4DB2-BD59-A6C34878D82A}">
                    <a16:rowId xmlns:a16="http://schemas.microsoft.com/office/drawing/2014/main" val="511888340"/>
                  </a:ext>
                </a:extLst>
              </a:tr>
              <a:tr h="699715">
                <a:tc>
                  <a:txBody>
                    <a:bodyPr/>
                    <a:lstStyle/>
                    <a:p>
                      <a:pPr algn="ctr"/>
                      <a:r>
                        <a:rPr lang="en-US"/>
                        <a:t>State</a:t>
                      </a:r>
                    </a:p>
                  </a:txBody>
                  <a:tcPr anchor="ctr"/>
                </a:tc>
                <a:tc>
                  <a:txBody>
                    <a:bodyPr/>
                    <a:lstStyle/>
                    <a:p>
                      <a:pPr algn="ctr"/>
                      <a:r>
                        <a:rPr lang="en-US"/>
                        <a:t>BOD - min, max</a:t>
                      </a:r>
                    </a:p>
                    <a:p>
                      <a:pPr algn="ctr"/>
                      <a:r>
                        <a:rPr lang="en-US" sz="1100"/>
                        <a:t>Biological Oxygen Demand</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t>DO - min, 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Dissolved Oxygen</a:t>
                      </a:r>
                    </a:p>
                  </a:txBody>
                  <a:tcPr anchor="ctr"/>
                </a:tc>
                <a:tc>
                  <a:txBody>
                    <a:bodyPr/>
                    <a:lstStyle/>
                    <a:p>
                      <a:pPr algn="ctr"/>
                      <a:r>
                        <a:rPr lang="en-US"/>
                        <a:t>Location </a:t>
                      </a:r>
                    </a:p>
                  </a:txBody>
                  <a:tcPr anchor="ctr"/>
                </a:tc>
                <a:extLst>
                  <a:ext uri="{0D108BD9-81ED-4DB2-BD59-A6C34878D82A}">
                    <a16:rowId xmlns:a16="http://schemas.microsoft.com/office/drawing/2014/main" val="1031597798"/>
                  </a:ext>
                </a:extLst>
              </a:tr>
              <a:tr h="699715">
                <a:tc>
                  <a:txBody>
                    <a:bodyPr/>
                    <a:lstStyle/>
                    <a:p>
                      <a:pPr algn="ctr"/>
                      <a:r>
                        <a:rPr lang="en-US"/>
                        <a:t>Latitude</a:t>
                      </a:r>
                    </a:p>
                  </a:txBody>
                  <a:tcPr anchor="ctr"/>
                </a:tc>
                <a:tc>
                  <a:txBody>
                    <a:bodyPr/>
                    <a:lstStyle/>
                    <a:p>
                      <a:pPr algn="ctr"/>
                      <a:r>
                        <a:rPr lang="en-US"/>
                        <a:t>FC - min, 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Fecal Coliform</a:t>
                      </a:r>
                    </a:p>
                  </a:txBody>
                  <a:tcPr anchor="ctr"/>
                </a:tc>
                <a:tc>
                  <a:txBody>
                    <a:bodyPr/>
                    <a:lstStyle/>
                    <a:p>
                      <a:pPr algn="ctr"/>
                      <a:endParaRPr lang="en-US" sz="1200"/>
                    </a:p>
                  </a:txBody>
                  <a:tcPr anchor="ctr"/>
                </a:tc>
                <a:tc>
                  <a:txBody>
                    <a:bodyPr/>
                    <a:lstStyle/>
                    <a:p>
                      <a:pPr algn="ctr"/>
                      <a:endParaRPr lang="en-US"/>
                    </a:p>
                  </a:txBody>
                  <a:tcPr anchor="ctr"/>
                </a:tc>
                <a:extLst>
                  <a:ext uri="{0D108BD9-81ED-4DB2-BD59-A6C34878D82A}">
                    <a16:rowId xmlns:a16="http://schemas.microsoft.com/office/drawing/2014/main" val="1194376521"/>
                  </a:ext>
                </a:extLst>
              </a:tr>
              <a:tr h="699715">
                <a:tc>
                  <a:txBody>
                    <a:bodyPr/>
                    <a:lstStyle/>
                    <a:p>
                      <a:pPr algn="ctr"/>
                      <a:r>
                        <a:rPr lang="en-US"/>
                        <a:t>Longitude</a:t>
                      </a:r>
                    </a:p>
                  </a:txBody>
                  <a:tcPr anchor="ctr"/>
                </a:tc>
                <a:tc>
                  <a:txBody>
                    <a:bodyPr/>
                    <a:lstStyle/>
                    <a:p>
                      <a:pPr algn="ctr"/>
                      <a:r>
                        <a:rPr lang="en-US"/>
                        <a:t>TC - min, max</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Total Coliform</a:t>
                      </a:r>
                    </a:p>
                  </a:txBody>
                  <a:tcPr anchor="ctr"/>
                </a:tc>
                <a:tc>
                  <a:txBody>
                    <a:bodyPr/>
                    <a:lstStyle/>
                    <a:p>
                      <a:pPr algn="ctr"/>
                      <a:endParaRPr lang="en-US"/>
                    </a:p>
                  </a:txBody>
                  <a:tcPr anchor="ctr"/>
                </a:tc>
                <a:tc>
                  <a:txBody>
                    <a:bodyPr/>
                    <a:lstStyle/>
                    <a:p>
                      <a:pPr algn="ctr"/>
                      <a:r>
                        <a:rPr lang="en-US"/>
                        <a:t>Conductivity</a:t>
                      </a:r>
                    </a:p>
                  </a:txBody>
                  <a:tcPr anchor="ct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300097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3E25-7402-EAC9-107D-E3C80B9672C6}"/>
              </a:ext>
            </a:extLst>
          </p:cNvPr>
          <p:cNvSpPr>
            <a:spLocks noGrp="1"/>
          </p:cNvSpPr>
          <p:nvPr>
            <p:ph type="title"/>
          </p:nvPr>
        </p:nvSpPr>
        <p:spPr>
          <a:xfrm>
            <a:off x="944217" y="924167"/>
            <a:ext cx="4383156" cy="5009322"/>
          </a:xfrm>
        </p:spPr>
        <p:txBody>
          <a:bodyPr anchor="ctr">
            <a:normAutofit/>
          </a:bodyPr>
          <a:lstStyle/>
          <a:p>
            <a:pPr lvl="0"/>
            <a:r>
              <a:rPr lang="en-US" noProof="0"/>
              <a:t>Data Pre-Processing</a:t>
            </a:r>
          </a:p>
        </p:txBody>
      </p:sp>
      <p:sp>
        <p:nvSpPr>
          <p:cNvPr id="3" name="Content Placeholder 2">
            <a:extLst>
              <a:ext uri="{FF2B5EF4-FFF2-40B4-BE49-F238E27FC236}">
                <a16:creationId xmlns:a16="http://schemas.microsoft.com/office/drawing/2014/main" id="{DBBD146A-879C-A0DC-7A0C-2E7729C4D125}"/>
              </a:ext>
            </a:extLst>
          </p:cNvPr>
          <p:cNvSpPr>
            <a:spLocks noGrp="1"/>
          </p:cNvSpPr>
          <p:nvPr>
            <p:ph type="body" sz="quarter" idx="14"/>
          </p:nvPr>
        </p:nvSpPr>
        <p:spPr>
          <a:xfrm>
            <a:off x="6400800" y="924512"/>
            <a:ext cx="4750904" cy="5008977"/>
          </a:xfrm>
        </p:spPr>
        <p:txBody>
          <a:bodyPr anchor="ctr">
            <a:normAutofit/>
          </a:bodyPr>
          <a:lstStyle/>
          <a:p>
            <a:pPr marL="285750" lvl="0" indent="-285750">
              <a:spcAft>
                <a:spcPts val="600"/>
              </a:spcAft>
              <a:buFont typeface="Arial" panose="020B0604020202020204" pitchFamily="34" charset="0"/>
              <a:buChar char="•"/>
            </a:pPr>
            <a:r>
              <a:rPr lang="en-US"/>
              <a:t>We collected the coordinates information from a separate pdf from the same site and it was related to the station code. To construct geological analysis maps.</a:t>
            </a:r>
          </a:p>
          <a:p>
            <a:pPr marL="285750" lvl="0" indent="-285750">
              <a:spcAft>
                <a:spcPts val="600"/>
              </a:spcAft>
              <a:buFont typeface="Arial" panose="020B0604020202020204" pitchFamily="34" charset="0"/>
              <a:buChar char="•"/>
            </a:pPr>
            <a:r>
              <a:rPr lang="en-US"/>
              <a:t>Removing unnecessary columns like LOCATION.</a:t>
            </a:r>
          </a:p>
          <a:p>
            <a:pPr marL="285750" indent="-285750">
              <a:spcAft>
                <a:spcPts val="600"/>
              </a:spcAft>
              <a:buFont typeface="Arial" panose="020B0604020202020204" pitchFamily="34" charset="0"/>
              <a:buChar char="•"/>
            </a:pPr>
            <a:r>
              <a:rPr lang="en-US"/>
              <a:t>Removing missing value columns or replacing with mean/median values ( Filling missing values with station-specific means )</a:t>
            </a:r>
          </a:p>
          <a:p>
            <a:pPr marL="285750" lvl="0" indent="-285750">
              <a:spcAft>
                <a:spcPts val="600"/>
              </a:spcAft>
              <a:buFont typeface="Arial" panose="020B0604020202020204" pitchFamily="34" charset="0"/>
              <a:buChar char="•"/>
            </a:pPr>
            <a:endParaRPr lang="en-US"/>
          </a:p>
          <a:p>
            <a:pPr marL="285750" lvl="0" indent="-285750">
              <a:spcAft>
                <a:spcPts val="600"/>
              </a:spcAft>
              <a:buFont typeface="Arial" panose="020B0604020202020204" pitchFamily="34" charset="0"/>
              <a:buChar char="•"/>
            </a:pPr>
            <a:endParaRPr lang="en-US" noProof="0"/>
          </a:p>
        </p:txBody>
      </p:sp>
    </p:spTree>
    <p:extLst>
      <p:ext uri="{BB962C8B-B14F-4D97-AF65-F5344CB8AC3E}">
        <p14:creationId xmlns:p14="http://schemas.microsoft.com/office/powerpoint/2010/main" val="3117802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70A2-04E4-2A22-8C32-7BE2F835782F}"/>
              </a:ext>
            </a:extLst>
          </p:cNvPr>
          <p:cNvSpPr>
            <a:spLocks noGrp="1"/>
          </p:cNvSpPr>
          <p:nvPr>
            <p:ph type="title"/>
          </p:nvPr>
        </p:nvSpPr>
        <p:spPr>
          <a:xfrm>
            <a:off x="526473" y="723901"/>
            <a:ext cx="11139054" cy="1028699"/>
          </a:xfrm>
        </p:spPr>
        <p:txBody>
          <a:bodyPr/>
          <a:lstStyle/>
          <a:p>
            <a:r>
              <a:rPr lang="en-US"/>
              <a:t>Data Inconsistencies</a:t>
            </a:r>
          </a:p>
        </p:txBody>
      </p:sp>
      <p:sp>
        <p:nvSpPr>
          <p:cNvPr id="7" name="TextBox 6">
            <a:extLst>
              <a:ext uri="{FF2B5EF4-FFF2-40B4-BE49-F238E27FC236}">
                <a16:creationId xmlns:a16="http://schemas.microsoft.com/office/drawing/2014/main" id="{1802F195-D8E6-1837-3447-4BE8E473CEF4}"/>
              </a:ext>
            </a:extLst>
          </p:cNvPr>
          <p:cNvSpPr txBox="1"/>
          <p:nvPr/>
        </p:nvSpPr>
        <p:spPr>
          <a:xfrm>
            <a:off x="2489200" y="2039620"/>
            <a:ext cx="7437120" cy="2862322"/>
          </a:xfrm>
          <a:prstGeom prst="rect">
            <a:avLst/>
          </a:prstGeom>
          <a:noFill/>
        </p:spPr>
        <p:txBody>
          <a:bodyPr wrap="square" rtlCol="0">
            <a:spAutoFit/>
          </a:bodyPr>
          <a:lstStyle/>
          <a:p>
            <a:r>
              <a:rPr lang="en-US"/>
              <a:t>We faced a lot of problems with creating a consistent analysis or prediction, </a:t>
            </a:r>
          </a:p>
          <a:p>
            <a:pPr marL="285750" indent="-285750">
              <a:buFont typeface="Arial" panose="020B0604020202020204" pitchFamily="34" charset="0"/>
              <a:buChar char="•"/>
            </a:pPr>
            <a:r>
              <a:rPr lang="en-US"/>
              <a:t>The data had mismatching columns over different years.</a:t>
            </a:r>
          </a:p>
          <a:p>
            <a:pPr marL="285750" indent="-285750">
              <a:buFont typeface="Arial" panose="020B0604020202020204" pitchFamily="34" charset="0"/>
              <a:buChar char="•"/>
            </a:pPr>
            <a:r>
              <a:rPr lang="en-US"/>
              <a:t>We observed inconsistency in collecting the data from the same station at all years.</a:t>
            </a:r>
          </a:p>
          <a:p>
            <a:pPr marL="285750" indent="-285750">
              <a:buFont typeface="Arial" panose="020B0604020202020204" pitchFamily="34" charset="0"/>
              <a:buChar char="•"/>
            </a:pPr>
            <a:r>
              <a:rPr lang="en-US"/>
              <a:t>We also observed a lot of missing values.</a:t>
            </a:r>
          </a:p>
          <a:p>
            <a:pPr marL="285750" indent="-285750">
              <a:buFont typeface="Arial" panose="020B0604020202020204" pitchFamily="34" charset="0"/>
              <a:buChar char="•"/>
            </a:pPr>
            <a:r>
              <a:rPr lang="en-US"/>
              <a:t>There were stations with no data collected but in the file.</a:t>
            </a:r>
          </a:p>
          <a:p>
            <a:pPr marL="285750" indent="-285750">
              <a:buFont typeface="Arial" panose="020B0604020202020204" pitchFamily="34" charset="0"/>
              <a:buChar char="•"/>
            </a:pPr>
            <a:r>
              <a:rPr lang="en-US"/>
              <a:t>The names of the states were not common, i.e., they same state/union territory had 2 names. Ex.: “DELHI”, “CPCB, DELHI”</a:t>
            </a:r>
          </a:p>
          <a:p>
            <a:pPr marL="285750" indent="-285750">
              <a:buFont typeface="Arial" panose="020B0604020202020204" pitchFamily="34" charset="0"/>
              <a:buChar char="•"/>
            </a:pPr>
            <a:endParaRPr lang="en-US"/>
          </a:p>
        </p:txBody>
      </p:sp>
      <p:pic>
        <p:nvPicPr>
          <p:cNvPr id="9" name="Picture 8">
            <a:extLst>
              <a:ext uri="{FF2B5EF4-FFF2-40B4-BE49-F238E27FC236}">
                <a16:creationId xmlns:a16="http://schemas.microsoft.com/office/drawing/2014/main" id="{BBC10CE8-5BE9-66BF-99E7-11F01DAA5639}"/>
              </a:ext>
            </a:extLst>
          </p:cNvPr>
          <p:cNvPicPr>
            <a:picLocks noChangeAspect="1"/>
          </p:cNvPicPr>
          <p:nvPr/>
        </p:nvPicPr>
        <p:blipFill>
          <a:blip r:embed="rId3"/>
          <a:stretch>
            <a:fillRect/>
          </a:stretch>
        </p:blipFill>
        <p:spPr>
          <a:xfrm>
            <a:off x="2203103" y="5188962"/>
            <a:ext cx="8009314" cy="647756"/>
          </a:xfrm>
          <a:prstGeom prst="rect">
            <a:avLst/>
          </a:prstGeom>
        </p:spPr>
      </p:pic>
    </p:spTree>
    <p:extLst>
      <p:ext uri="{BB962C8B-B14F-4D97-AF65-F5344CB8AC3E}">
        <p14:creationId xmlns:p14="http://schemas.microsoft.com/office/powerpoint/2010/main" val="67421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BA90-CCD1-C30D-7FA4-69C3002E7E24}"/>
              </a:ext>
            </a:extLst>
          </p:cNvPr>
          <p:cNvSpPr>
            <a:spLocks noGrp="1"/>
          </p:cNvSpPr>
          <p:nvPr>
            <p:ph type="title"/>
          </p:nvPr>
        </p:nvSpPr>
        <p:spPr/>
        <p:txBody>
          <a:bodyPr/>
          <a:lstStyle/>
          <a:p>
            <a:r>
              <a:rPr lang="en-GB"/>
              <a:t>Visualisation of stations used by CPCB using QGIS</a:t>
            </a:r>
          </a:p>
        </p:txBody>
      </p:sp>
      <p:pic>
        <p:nvPicPr>
          <p:cNvPr id="4" name="Content Placeholder 3" descr="A map of the world with different colored circles&#10;&#10;AI-generated content may be incorrect.">
            <a:extLst>
              <a:ext uri="{FF2B5EF4-FFF2-40B4-BE49-F238E27FC236}">
                <a16:creationId xmlns:a16="http://schemas.microsoft.com/office/drawing/2014/main" id="{00FAF423-EB79-E1B7-E06D-AF148FBD35E8}"/>
              </a:ext>
            </a:extLst>
          </p:cNvPr>
          <p:cNvPicPr>
            <a:picLocks noGrp="1" noChangeAspect="1"/>
          </p:cNvPicPr>
          <p:nvPr>
            <p:ph sz="quarter" idx="10"/>
          </p:nvPr>
        </p:nvPicPr>
        <p:blipFill>
          <a:blip r:embed="rId2"/>
          <a:stretch>
            <a:fillRect/>
          </a:stretch>
        </p:blipFill>
        <p:spPr>
          <a:xfrm>
            <a:off x="4614625" y="410031"/>
            <a:ext cx="7184994" cy="6047012"/>
          </a:xfrm>
        </p:spPr>
      </p:pic>
    </p:spTree>
    <p:extLst>
      <p:ext uri="{BB962C8B-B14F-4D97-AF65-F5344CB8AC3E}">
        <p14:creationId xmlns:p14="http://schemas.microsoft.com/office/powerpoint/2010/main" val="361986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09A1E7-CA46-4C2F-B67E-7D8DE702684F}"/>
              </a:ext>
            </a:extLst>
          </p:cNvPr>
          <p:cNvSpPr txBox="1"/>
          <p:nvPr/>
        </p:nvSpPr>
        <p:spPr>
          <a:xfrm>
            <a:off x="2088292" y="3200400"/>
            <a:ext cx="71916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b="1">
                <a:solidFill>
                  <a:srgbClr val="B2BCCB"/>
                </a:solidFill>
              </a:rPr>
              <a:t>Geo-Website</a:t>
            </a:r>
            <a:endParaRPr lang="en-US"/>
          </a:p>
        </p:txBody>
      </p:sp>
      <p:cxnSp>
        <p:nvCxnSpPr>
          <p:cNvPr id="7" name="Straight Connector 6">
            <a:extLst>
              <a:ext uri="{FF2B5EF4-FFF2-40B4-BE49-F238E27FC236}">
                <a16:creationId xmlns:a16="http://schemas.microsoft.com/office/drawing/2014/main" id="{96D4DF28-196A-F437-6391-56F8E5FA3BE7}"/>
              </a:ext>
              <a:ext uri="{C183D7F6-B498-43B3-948B-1728B52AA6E4}">
                <adec:decorative xmlns:adec="http://schemas.microsoft.com/office/drawing/2017/decorative" val="1"/>
              </a:ext>
            </a:extLst>
          </p:cNvPr>
          <p:cNvCxnSpPr/>
          <p:nvPr/>
        </p:nvCxnSpPr>
        <p:spPr>
          <a:xfrm>
            <a:off x="1844579" y="1085094"/>
            <a:ext cx="0" cy="4687562"/>
          </a:xfrm>
          <a:prstGeom prst="line">
            <a:avLst/>
          </a:prstGeom>
          <a:ln>
            <a:solidFill>
              <a:schemeClr val="accent4">
                <a:lumMod val="40000"/>
                <a:lumOff val="60000"/>
              </a:schemeClr>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AD0287E7-1A6B-4638-EE66-A9445523C94A}"/>
              </a:ext>
              <a:ext uri="{C183D7F6-B498-43B3-948B-1728B52AA6E4}">
                <adec:decorative xmlns:adec="http://schemas.microsoft.com/office/drawing/2017/decorative" val="1"/>
              </a:ext>
            </a:extLst>
          </p:cNvPr>
          <p:cNvCxnSpPr/>
          <p:nvPr/>
        </p:nvCxnSpPr>
        <p:spPr>
          <a:xfrm flipH="1" flipV="1">
            <a:off x="1000201" y="4444305"/>
            <a:ext cx="5859162" cy="8005"/>
          </a:xfrm>
          <a:prstGeom prst="line">
            <a:avLst/>
          </a:prstGeom>
          <a:ln>
            <a:solidFill>
              <a:schemeClr val="accent4">
                <a:lumMod val="40000"/>
                <a:lumOff val="6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8090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the world&#10;&#10;AI-generated content may be incorrect.">
            <a:extLst>
              <a:ext uri="{FF2B5EF4-FFF2-40B4-BE49-F238E27FC236}">
                <a16:creationId xmlns:a16="http://schemas.microsoft.com/office/drawing/2014/main" id="{D9DC1B50-1A78-4188-400E-3AF93AD4A397}"/>
              </a:ext>
            </a:extLst>
          </p:cNvPr>
          <p:cNvPicPr>
            <a:picLocks noGrp="1" noChangeAspect="1"/>
          </p:cNvPicPr>
          <p:nvPr>
            <p:ph sz="quarter" idx="4294967295"/>
          </p:nvPr>
        </p:nvPicPr>
        <p:blipFill>
          <a:blip r:embed="rId2"/>
          <a:stretch>
            <a:fillRect/>
          </a:stretch>
        </p:blipFill>
        <p:spPr>
          <a:xfrm>
            <a:off x="805544" y="740230"/>
            <a:ext cx="10543426" cy="5799138"/>
          </a:xfrm>
        </p:spPr>
      </p:pic>
    </p:spTree>
    <p:extLst>
      <p:ext uri="{BB962C8B-B14F-4D97-AF65-F5344CB8AC3E}">
        <p14:creationId xmlns:p14="http://schemas.microsoft.com/office/powerpoint/2010/main" val="3520191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CAFF-C52D-7232-833D-EF191A2671D1}"/>
              </a:ext>
            </a:extLst>
          </p:cNvPr>
          <p:cNvSpPr>
            <a:spLocks noGrp="1"/>
          </p:cNvSpPr>
          <p:nvPr>
            <p:ph type="title"/>
          </p:nvPr>
        </p:nvSpPr>
        <p:spPr>
          <a:xfrm>
            <a:off x="810001" y="2451798"/>
            <a:ext cx="10571998" cy="1547446"/>
          </a:xfrm>
        </p:spPr>
        <p:txBody>
          <a:bodyPr/>
          <a:lstStyle/>
          <a:p>
            <a:r>
              <a:rPr lang="en-US"/>
              <a:t>  Web-Demo</a:t>
            </a:r>
          </a:p>
        </p:txBody>
      </p:sp>
      <p:cxnSp>
        <p:nvCxnSpPr>
          <p:cNvPr id="4" name="Straight Connector 3">
            <a:extLst>
              <a:ext uri="{FF2B5EF4-FFF2-40B4-BE49-F238E27FC236}">
                <a16:creationId xmlns:a16="http://schemas.microsoft.com/office/drawing/2014/main" id="{FDAF7216-91B7-4F2D-E9FF-8AAF6F4547C8}"/>
              </a:ext>
            </a:extLst>
          </p:cNvPr>
          <p:cNvCxnSpPr/>
          <p:nvPr/>
        </p:nvCxnSpPr>
        <p:spPr>
          <a:xfrm>
            <a:off x="9314822" y="1678075"/>
            <a:ext cx="0" cy="341643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B51EF1A1-9FC2-A643-CB43-9C9618C6085D}"/>
              </a:ext>
            </a:extLst>
          </p:cNvPr>
          <p:cNvCxnSpPr>
            <a:cxnSpLocks/>
          </p:cNvCxnSpPr>
          <p:nvPr/>
        </p:nvCxnSpPr>
        <p:spPr>
          <a:xfrm>
            <a:off x="5496450" y="4021015"/>
            <a:ext cx="4302368"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6555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532016F0-4FF2-A89F-F34D-6A9A5C3341D7}"/>
              </a:ext>
            </a:extLst>
          </p:cNvPr>
          <p:cNvPicPr>
            <a:picLocks noChangeAspect="1"/>
          </p:cNvPicPr>
          <p:nvPr/>
        </p:nvPicPr>
        <p:blipFill>
          <a:blip r:embed="rId2"/>
          <a:stretch>
            <a:fillRect/>
          </a:stretch>
        </p:blipFill>
        <p:spPr>
          <a:xfrm>
            <a:off x="653349" y="614058"/>
            <a:ext cx="7427809" cy="4198938"/>
          </a:xfrm>
          <a:prstGeom prst="rect">
            <a:avLst/>
          </a:prstGeom>
          <a:effectLst>
            <a:outerShdw blurRad="50800" dist="50800" dir="5400000" algn="ctr" rotWithShape="0">
              <a:srgbClr val="000000">
                <a:alpha val="79000"/>
              </a:srgbClr>
            </a:outerShdw>
          </a:effectLst>
        </p:spPr>
      </p:pic>
      <p:pic>
        <p:nvPicPr>
          <p:cNvPr id="5" name="Picture 4" descr="A graph of different colored lines&#10;&#10;AI-generated content may be incorrect.">
            <a:extLst>
              <a:ext uri="{FF2B5EF4-FFF2-40B4-BE49-F238E27FC236}">
                <a16:creationId xmlns:a16="http://schemas.microsoft.com/office/drawing/2014/main" id="{3E624EE5-382E-E92B-B2A2-E431EEA282FF}"/>
              </a:ext>
            </a:extLst>
          </p:cNvPr>
          <p:cNvPicPr>
            <a:picLocks noChangeAspect="1"/>
          </p:cNvPicPr>
          <p:nvPr/>
        </p:nvPicPr>
        <p:blipFill>
          <a:blip r:embed="rId3"/>
          <a:stretch>
            <a:fillRect/>
          </a:stretch>
        </p:blipFill>
        <p:spPr>
          <a:xfrm>
            <a:off x="5659502" y="3657944"/>
            <a:ext cx="5871716" cy="2492984"/>
          </a:xfrm>
          <a:prstGeom prst="rect">
            <a:avLst/>
          </a:prstGeom>
          <a:effectLst>
            <a:outerShdw blurRad="50800" dist="50800" dir="5400000" algn="ctr" rotWithShape="0">
              <a:srgbClr val="000000">
                <a:alpha val="68000"/>
              </a:srgbClr>
            </a:outerShdw>
          </a:effectLst>
        </p:spPr>
      </p:pic>
      <p:sp>
        <p:nvSpPr>
          <p:cNvPr id="8" name="TextBox 7">
            <a:extLst>
              <a:ext uri="{FF2B5EF4-FFF2-40B4-BE49-F238E27FC236}">
                <a16:creationId xmlns:a16="http://schemas.microsoft.com/office/drawing/2014/main" id="{A2B43CF3-B4AC-DF2C-ECC4-8F3E66616B65}"/>
              </a:ext>
            </a:extLst>
          </p:cNvPr>
          <p:cNvSpPr txBox="1"/>
          <p:nvPr/>
        </p:nvSpPr>
        <p:spPr>
          <a:xfrm>
            <a:off x="8595360" y="1209040"/>
            <a:ext cx="2611120" cy="1631216"/>
          </a:xfrm>
          <a:prstGeom prst="rect">
            <a:avLst/>
          </a:prstGeom>
          <a:noFill/>
          <a:effectLst>
            <a:outerShdw blurRad="50800" dist="50800" dir="5400000" algn="ctr" rotWithShape="0">
              <a:srgbClr val="000000">
                <a:alpha val="89000"/>
              </a:srgbClr>
            </a:outerShdw>
          </a:effectLst>
        </p:spPr>
        <p:txBody>
          <a:bodyPr wrap="square" lIns="91440" tIns="45720" rIns="91440" bIns="45720" rtlCol="0" anchor="t">
            <a:spAutoFit/>
          </a:bodyPr>
          <a:lstStyle/>
          <a:p>
            <a:r>
              <a:rPr lang="en-US" sz="2000"/>
              <a:t>Data Analysis of Water Quality Parameters, Water body type-wise and Attribute-wise</a:t>
            </a:r>
          </a:p>
        </p:txBody>
      </p:sp>
      <p:sp>
        <p:nvSpPr>
          <p:cNvPr id="9" name="TextBox 8">
            <a:extLst>
              <a:ext uri="{FF2B5EF4-FFF2-40B4-BE49-F238E27FC236}">
                <a16:creationId xmlns:a16="http://schemas.microsoft.com/office/drawing/2014/main" id="{AC2DB40A-2DE8-EB3A-B265-5D99762DB754}"/>
              </a:ext>
            </a:extLst>
          </p:cNvPr>
          <p:cNvSpPr txBox="1"/>
          <p:nvPr/>
        </p:nvSpPr>
        <p:spPr>
          <a:xfrm>
            <a:off x="1341120" y="5345946"/>
            <a:ext cx="3373120" cy="369332"/>
          </a:xfrm>
          <a:prstGeom prst="rect">
            <a:avLst/>
          </a:prstGeom>
          <a:noFill/>
          <a:effectLst>
            <a:outerShdw blurRad="50800" dist="50800" dir="5400000" algn="ctr" rotWithShape="0">
              <a:srgbClr val="000000">
                <a:alpha val="63000"/>
              </a:srgbClr>
            </a:outerShdw>
          </a:effectLst>
        </p:spPr>
        <p:txBody>
          <a:bodyPr wrap="square" rtlCol="0">
            <a:spAutoFit/>
          </a:bodyPr>
          <a:lstStyle/>
          <a:p>
            <a:r>
              <a:rPr lang="en-US" b="1"/>
              <a:t>Shown in Code:………..</a:t>
            </a:r>
          </a:p>
        </p:txBody>
      </p:sp>
    </p:spTree>
    <p:extLst>
      <p:ext uri="{BB962C8B-B14F-4D97-AF65-F5344CB8AC3E}">
        <p14:creationId xmlns:p14="http://schemas.microsoft.com/office/powerpoint/2010/main" val="246633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EE4CA-6118-7DE0-D446-0AAFAB898E4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2ECAA4DD-D893-93B0-421C-3F7F596AD085}"/>
              </a:ext>
            </a:extLst>
          </p:cNvPr>
          <p:cNvSpPr txBox="1"/>
          <p:nvPr/>
        </p:nvSpPr>
        <p:spPr>
          <a:xfrm>
            <a:off x="8595360" y="1209040"/>
            <a:ext cx="2611120" cy="1323439"/>
          </a:xfrm>
          <a:prstGeom prst="rect">
            <a:avLst/>
          </a:prstGeom>
          <a:noFill/>
          <a:effectLst>
            <a:outerShdw blurRad="50800" dist="50800" dir="5400000" algn="ctr" rotWithShape="0">
              <a:srgbClr val="000000">
                <a:alpha val="89000"/>
              </a:srgbClr>
            </a:outerShdw>
          </a:effectLst>
        </p:spPr>
        <p:txBody>
          <a:bodyPr wrap="square" lIns="91440" tIns="45720" rIns="91440" bIns="45720" rtlCol="0" anchor="t">
            <a:spAutoFit/>
          </a:bodyPr>
          <a:lstStyle/>
          <a:p>
            <a:r>
              <a:rPr lang="en-US" sz="2000"/>
              <a:t>Correlation of Water Quality Parameters, Water body type-wise </a:t>
            </a:r>
          </a:p>
        </p:txBody>
      </p:sp>
      <p:sp>
        <p:nvSpPr>
          <p:cNvPr id="9" name="TextBox 8">
            <a:extLst>
              <a:ext uri="{FF2B5EF4-FFF2-40B4-BE49-F238E27FC236}">
                <a16:creationId xmlns:a16="http://schemas.microsoft.com/office/drawing/2014/main" id="{58C26C8B-CA10-6E54-3CB3-E2A1A3E9F9CB}"/>
              </a:ext>
            </a:extLst>
          </p:cNvPr>
          <p:cNvSpPr txBox="1"/>
          <p:nvPr/>
        </p:nvSpPr>
        <p:spPr>
          <a:xfrm>
            <a:off x="1341120" y="5345946"/>
            <a:ext cx="3373120" cy="369332"/>
          </a:xfrm>
          <a:prstGeom prst="rect">
            <a:avLst/>
          </a:prstGeom>
          <a:noFill/>
          <a:effectLst>
            <a:outerShdw blurRad="50800" dist="50800" dir="5400000" algn="ctr" rotWithShape="0">
              <a:srgbClr val="000000">
                <a:alpha val="63000"/>
              </a:srgbClr>
            </a:outerShdw>
          </a:effectLst>
        </p:spPr>
        <p:txBody>
          <a:bodyPr wrap="square" rtlCol="0">
            <a:spAutoFit/>
          </a:bodyPr>
          <a:lstStyle/>
          <a:p>
            <a:r>
              <a:rPr lang="en-US" b="1"/>
              <a:t>Shown in Code:………..</a:t>
            </a:r>
          </a:p>
        </p:txBody>
      </p:sp>
      <p:pic>
        <p:nvPicPr>
          <p:cNvPr id="2" name="Picture 1" descr="A screenshot of a graph&#10;&#10;AI-generated content may be incorrect.">
            <a:extLst>
              <a:ext uri="{FF2B5EF4-FFF2-40B4-BE49-F238E27FC236}">
                <a16:creationId xmlns:a16="http://schemas.microsoft.com/office/drawing/2014/main" id="{912E4CBE-EC06-4444-28F0-FECC4B973384}"/>
              </a:ext>
            </a:extLst>
          </p:cNvPr>
          <p:cNvPicPr>
            <a:picLocks noChangeAspect="1"/>
          </p:cNvPicPr>
          <p:nvPr/>
        </p:nvPicPr>
        <p:blipFill>
          <a:blip r:embed="rId2"/>
          <a:stretch>
            <a:fillRect/>
          </a:stretch>
        </p:blipFill>
        <p:spPr>
          <a:xfrm>
            <a:off x="992306" y="766194"/>
            <a:ext cx="3725334" cy="3192992"/>
          </a:xfrm>
          <a:prstGeom prst="rect">
            <a:avLst/>
          </a:prstGeom>
        </p:spPr>
      </p:pic>
      <p:pic>
        <p:nvPicPr>
          <p:cNvPr id="3" name="Picture 2" descr="A screenshot of a computer screen&#10;&#10;AI-generated content may be incorrect.">
            <a:extLst>
              <a:ext uri="{FF2B5EF4-FFF2-40B4-BE49-F238E27FC236}">
                <a16:creationId xmlns:a16="http://schemas.microsoft.com/office/drawing/2014/main" id="{228B837E-6E53-C095-7F92-41085F6C6407}"/>
              </a:ext>
            </a:extLst>
          </p:cNvPr>
          <p:cNvPicPr>
            <a:picLocks noChangeAspect="1"/>
          </p:cNvPicPr>
          <p:nvPr/>
        </p:nvPicPr>
        <p:blipFill>
          <a:blip r:embed="rId3"/>
          <a:stretch>
            <a:fillRect/>
          </a:stretch>
        </p:blipFill>
        <p:spPr>
          <a:xfrm>
            <a:off x="5210958" y="2994545"/>
            <a:ext cx="3714892" cy="3052550"/>
          </a:xfrm>
          <a:prstGeom prst="rect">
            <a:avLst/>
          </a:prstGeom>
        </p:spPr>
      </p:pic>
    </p:spTree>
    <p:extLst>
      <p:ext uri="{BB962C8B-B14F-4D97-AF65-F5344CB8AC3E}">
        <p14:creationId xmlns:p14="http://schemas.microsoft.com/office/powerpoint/2010/main" val="1103753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7740-ED88-9F6A-89FF-4B0DFAAC36EA}"/>
              </a:ext>
            </a:extLst>
          </p:cNvPr>
          <p:cNvSpPr>
            <a:spLocks noGrp="1"/>
          </p:cNvSpPr>
          <p:nvPr>
            <p:ph type="title"/>
          </p:nvPr>
        </p:nvSpPr>
        <p:spPr>
          <a:xfrm>
            <a:off x="944217" y="924167"/>
            <a:ext cx="4383156" cy="5009322"/>
          </a:xfrm>
        </p:spPr>
        <p:txBody>
          <a:bodyPr/>
          <a:lstStyle/>
          <a:p>
            <a:r>
              <a:rPr lang="en-US"/>
              <a:t>Agenda</a:t>
            </a:r>
          </a:p>
        </p:txBody>
      </p:sp>
      <p:sp>
        <p:nvSpPr>
          <p:cNvPr id="3" name="Text Placeholder 2">
            <a:extLst>
              <a:ext uri="{FF2B5EF4-FFF2-40B4-BE49-F238E27FC236}">
                <a16:creationId xmlns:a16="http://schemas.microsoft.com/office/drawing/2014/main" id="{39A25282-EE8D-71BA-6317-EECFE33238DC}"/>
              </a:ext>
            </a:extLst>
          </p:cNvPr>
          <p:cNvSpPr>
            <a:spLocks noGrp="1"/>
          </p:cNvSpPr>
          <p:nvPr>
            <p:ph type="body" sz="quarter" idx="14"/>
          </p:nvPr>
        </p:nvSpPr>
        <p:spPr>
          <a:xfrm>
            <a:off x="6410848" y="924167"/>
            <a:ext cx="4750904" cy="5008977"/>
          </a:xfrm>
        </p:spPr>
        <p:txBody>
          <a:bodyPr/>
          <a:lstStyle/>
          <a:p>
            <a:r>
              <a:rPr lang="en-US"/>
              <a:t>Water quality specifications</a:t>
            </a:r>
            <a:endParaRPr lang="en-US" noProof="0"/>
          </a:p>
          <a:p>
            <a:pPr lvl="0"/>
            <a:r>
              <a:rPr lang="en-US" noProof="0"/>
              <a:t>Data collection</a:t>
            </a:r>
          </a:p>
          <a:p>
            <a:pPr lvl="0"/>
            <a:r>
              <a:rPr lang="en-US" noProof="0"/>
              <a:t>Water quality Analysis of:</a:t>
            </a:r>
          </a:p>
          <a:p>
            <a:pPr marL="1028700" lvl="1"/>
            <a:r>
              <a:rPr lang="en-US"/>
              <a:t>River water</a:t>
            </a:r>
          </a:p>
          <a:p>
            <a:pPr marL="1028700" lvl="1"/>
            <a:r>
              <a:rPr lang="en-US"/>
              <a:t>Ground water</a:t>
            </a:r>
          </a:p>
          <a:p>
            <a:pPr marL="1028700" lvl="1"/>
            <a:r>
              <a:rPr lang="en-US" noProof="0"/>
              <a:t>Marine/Cree</a:t>
            </a:r>
            <a:r>
              <a:rPr lang="en-US" err="1"/>
              <a:t>ks</a:t>
            </a:r>
            <a:endParaRPr lang="en-US"/>
          </a:p>
          <a:p>
            <a:pPr lvl="0"/>
            <a:r>
              <a:rPr lang="en-US" noProof="0"/>
              <a:t>Water Quality Index</a:t>
            </a:r>
          </a:p>
          <a:p>
            <a:pPr lvl="0"/>
            <a:r>
              <a:rPr lang="en-US" noProof="0"/>
              <a:t>Geo</a:t>
            </a:r>
            <a:r>
              <a:rPr lang="en-US"/>
              <a:t>-Website-Demo</a:t>
            </a:r>
          </a:p>
          <a:p>
            <a:pPr lvl="0"/>
            <a:r>
              <a:rPr lang="en-US" noProof="0"/>
              <a:t>Model assessments</a:t>
            </a:r>
          </a:p>
          <a:p>
            <a:pPr lvl="0"/>
            <a:r>
              <a:rPr lang="en-US" noProof="0"/>
              <a:t>Future Predictions</a:t>
            </a:r>
          </a:p>
          <a:p>
            <a:pPr lvl="0"/>
            <a:r>
              <a:rPr lang="en-US"/>
              <a:t>Dashboard Demo</a:t>
            </a:r>
          </a:p>
          <a:p>
            <a:pPr lvl="0"/>
            <a:r>
              <a:rPr lang="en-US"/>
              <a:t>Mini Web-Demo-2</a:t>
            </a:r>
          </a:p>
        </p:txBody>
      </p:sp>
    </p:spTree>
    <p:extLst>
      <p:ext uri="{BB962C8B-B14F-4D97-AF65-F5344CB8AC3E}">
        <p14:creationId xmlns:p14="http://schemas.microsoft.com/office/powerpoint/2010/main" val="90992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5AF5-0E33-FC4A-1C8B-0ECABC4A789C}"/>
              </a:ext>
            </a:extLst>
          </p:cNvPr>
          <p:cNvSpPr>
            <a:spLocks noGrp="1"/>
          </p:cNvSpPr>
          <p:nvPr>
            <p:ph type="title"/>
          </p:nvPr>
        </p:nvSpPr>
        <p:spPr/>
        <p:txBody>
          <a:bodyPr/>
          <a:lstStyle/>
          <a:p>
            <a:r>
              <a:rPr lang="en-US" sz="6000"/>
              <a:t>Water</a:t>
            </a:r>
            <a:br>
              <a:rPr lang="en-US" sz="6000"/>
            </a:br>
            <a:r>
              <a:rPr lang="en-US" sz="6000"/>
              <a:t>Quality </a:t>
            </a:r>
            <a:br>
              <a:rPr lang="en-US" sz="6000"/>
            </a:br>
            <a:r>
              <a:rPr lang="en-US" sz="6000"/>
              <a:t>Index</a:t>
            </a:r>
          </a:p>
        </p:txBody>
      </p:sp>
      <p:graphicFrame>
        <p:nvGraphicFramePr>
          <p:cNvPr id="5" name="Table Placeholder 4">
            <a:extLst>
              <a:ext uri="{FF2B5EF4-FFF2-40B4-BE49-F238E27FC236}">
                <a16:creationId xmlns:a16="http://schemas.microsoft.com/office/drawing/2014/main" id="{5A680AF8-64BA-4D7B-4C7C-74FB59C5BD10}"/>
              </a:ext>
            </a:extLst>
          </p:cNvPr>
          <p:cNvGraphicFramePr>
            <a:graphicFrameLocks noGrp="1"/>
          </p:cNvGraphicFramePr>
          <p:nvPr>
            <p:ph type="tbl" sz="quarter" idx="11"/>
            <p:extLst>
              <p:ext uri="{D42A27DB-BD31-4B8C-83A1-F6EECF244321}">
                <p14:modId xmlns:p14="http://schemas.microsoft.com/office/powerpoint/2010/main" val="1674024884"/>
              </p:ext>
            </p:extLst>
          </p:nvPr>
        </p:nvGraphicFramePr>
        <p:xfrm>
          <a:off x="938287" y="1106595"/>
          <a:ext cx="5517931" cy="4686371"/>
        </p:xfrm>
        <a:graphic>
          <a:graphicData uri="http://schemas.openxmlformats.org/drawingml/2006/table">
            <a:tbl>
              <a:tblPr firstRow="1" bandRow="1">
                <a:tableStyleId>{1E171933-4619-4E11-9A3F-F7608DF75F80}</a:tableStyleId>
              </a:tblPr>
              <a:tblGrid>
                <a:gridCol w="1791058">
                  <a:extLst>
                    <a:ext uri="{9D8B030D-6E8A-4147-A177-3AD203B41FA5}">
                      <a16:colId xmlns:a16="http://schemas.microsoft.com/office/drawing/2014/main" val="3917452976"/>
                    </a:ext>
                  </a:extLst>
                </a:gridCol>
                <a:gridCol w="884648">
                  <a:extLst>
                    <a:ext uri="{9D8B030D-6E8A-4147-A177-3AD203B41FA5}">
                      <a16:colId xmlns:a16="http://schemas.microsoft.com/office/drawing/2014/main" val="3174506380"/>
                    </a:ext>
                  </a:extLst>
                </a:gridCol>
                <a:gridCol w="1731818">
                  <a:extLst>
                    <a:ext uri="{9D8B030D-6E8A-4147-A177-3AD203B41FA5}">
                      <a16:colId xmlns:a16="http://schemas.microsoft.com/office/drawing/2014/main" val="3157741870"/>
                    </a:ext>
                  </a:extLst>
                </a:gridCol>
                <a:gridCol w="1110407">
                  <a:extLst>
                    <a:ext uri="{9D8B030D-6E8A-4147-A177-3AD203B41FA5}">
                      <a16:colId xmlns:a16="http://schemas.microsoft.com/office/drawing/2014/main" val="551845212"/>
                    </a:ext>
                  </a:extLst>
                </a:gridCol>
              </a:tblGrid>
              <a:tr h="771389">
                <a:tc>
                  <a:txBody>
                    <a:bodyPr/>
                    <a:lstStyle/>
                    <a:p>
                      <a:r>
                        <a:rPr lang="en-US">
                          <a:solidFill>
                            <a:schemeClr val="bg1"/>
                          </a:solidFill>
                        </a:rPr>
                        <a:t>Weights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Rivers</a:t>
                      </a:r>
                    </a:p>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Groundwater</a:t>
                      </a:r>
                    </a:p>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Marine</a:t>
                      </a:r>
                    </a:p>
                    <a:p>
                      <a:endParaRPr lang="en-US"/>
                    </a:p>
                  </a:txBody>
                  <a:tcPr/>
                </a:tc>
                <a:extLst>
                  <a:ext uri="{0D108BD9-81ED-4DB2-BD59-A6C34878D82A}">
                    <a16:rowId xmlns:a16="http://schemas.microsoft.com/office/drawing/2014/main" val="3973165060"/>
                  </a:ext>
                </a:extLst>
              </a:tr>
              <a:tr h="771389">
                <a:tc>
                  <a:txBody>
                    <a:bodyPr/>
                    <a:lstStyle/>
                    <a:p>
                      <a:r>
                        <a:rPr lang="en-US"/>
                        <a:t>Dissolved Oxygen</a:t>
                      </a:r>
                    </a:p>
                  </a:txBody>
                  <a:tcPr/>
                </a:tc>
                <a:tc>
                  <a:txBody>
                    <a:bodyPr/>
                    <a:lstStyle/>
                    <a:p>
                      <a:r>
                        <a:rPr lang="en-US"/>
                        <a:t>0.26</a:t>
                      </a:r>
                    </a:p>
                  </a:txBody>
                  <a:tcPr/>
                </a:tc>
                <a:tc>
                  <a:txBody>
                    <a:bodyPr/>
                    <a:lstStyle/>
                    <a:p>
                      <a:r>
                        <a:rPr lang="en-US"/>
                        <a:t>-</a:t>
                      </a:r>
                    </a:p>
                  </a:txBody>
                  <a:tcPr/>
                </a:tc>
                <a:tc>
                  <a:txBody>
                    <a:bodyPr/>
                    <a:lstStyle/>
                    <a:p>
                      <a:r>
                        <a:rPr lang="en-US"/>
                        <a:t>0.25</a:t>
                      </a:r>
                    </a:p>
                  </a:txBody>
                  <a:tcPr/>
                </a:tc>
                <a:extLst>
                  <a:ext uri="{0D108BD9-81ED-4DB2-BD59-A6C34878D82A}">
                    <a16:rowId xmlns:a16="http://schemas.microsoft.com/office/drawing/2014/main" val="1995541652"/>
                  </a:ext>
                </a:extLst>
              </a:tr>
              <a:tr h="487986">
                <a:tc>
                  <a:txBody>
                    <a:bodyPr/>
                    <a:lstStyle/>
                    <a:p>
                      <a:r>
                        <a:rPr lang="en-US"/>
                        <a:t>Total Coliform</a:t>
                      </a:r>
                    </a:p>
                  </a:txBody>
                  <a:tcPr/>
                </a:tc>
                <a:tc>
                  <a:txBody>
                    <a:bodyPr/>
                    <a:lstStyle/>
                    <a:p>
                      <a:r>
                        <a:rPr lang="en-US"/>
                        <a:t>0.20</a:t>
                      </a:r>
                    </a:p>
                  </a:txBody>
                  <a:tcPr/>
                </a:tc>
                <a:tc>
                  <a:txBody>
                    <a:bodyPr/>
                    <a:lstStyle/>
                    <a:p>
                      <a:r>
                        <a:rPr lang="en-US"/>
                        <a:t>0.20</a:t>
                      </a:r>
                    </a:p>
                  </a:txBody>
                  <a:tcPr/>
                </a:tc>
                <a:tc>
                  <a:txBody>
                    <a:bodyPr/>
                    <a:lstStyle/>
                    <a:p>
                      <a:r>
                        <a:rPr lang="en-US"/>
                        <a:t>0.10</a:t>
                      </a:r>
                    </a:p>
                  </a:txBody>
                  <a:tcPr/>
                </a:tc>
                <a:extLst>
                  <a:ext uri="{0D108BD9-81ED-4DB2-BD59-A6C34878D82A}">
                    <a16:rowId xmlns:a16="http://schemas.microsoft.com/office/drawing/2014/main" val="3108496599"/>
                  </a:ext>
                </a:extLst>
              </a:tr>
              <a:tr h="498763">
                <a:tc>
                  <a:txBody>
                    <a:bodyPr/>
                    <a:lstStyle/>
                    <a:p>
                      <a:r>
                        <a:rPr lang="en-US"/>
                        <a:t>Fecal Coliform</a:t>
                      </a:r>
                    </a:p>
                  </a:txBody>
                  <a:tcPr/>
                </a:tc>
                <a:tc>
                  <a:txBody>
                    <a:bodyPr/>
                    <a:lstStyle/>
                    <a:p>
                      <a:r>
                        <a:rPr lang="en-US"/>
                        <a:t>0.17</a:t>
                      </a:r>
                    </a:p>
                  </a:txBody>
                  <a:tcPr/>
                </a:tc>
                <a:tc>
                  <a:txBody>
                    <a:bodyPr/>
                    <a:lstStyle/>
                    <a:p>
                      <a:r>
                        <a:rPr lang="en-US"/>
                        <a:t>0.17</a:t>
                      </a:r>
                    </a:p>
                  </a:txBody>
                  <a:tcPr/>
                </a:tc>
                <a:tc>
                  <a:txBody>
                    <a:bodyPr/>
                    <a:lstStyle/>
                    <a:p>
                      <a:r>
                        <a:rPr lang="en-US"/>
                        <a:t>0.20</a:t>
                      </a:r>
                    </a:p>
                  </a:txBody>
                  <a:tcPr/>
                </a:tc>
                <a:extLst>
                  <a:ext uri="{0D108BD9-81ED-4DB2-BD59-A6C34878D82A}">
                    <a16:rowId xmlns:a16="http://schemas.microsoft.com/office/drawing/2014/main" val="3656349331"/>
                  </a:ext>
                </a:extLst>
              </a:tr>
              <a:tr h="771389">
                <a:tc>
                  <a:txBody>
                    <a:bodyPr/>
                    <a:lstStyle/>
                    <a:p>
                      <a:r>
                        <a:rPr lang="en-US"/>
                        <a:t>Biological Oxygen Demand</a:t>
                      </a:r>
                    </a:p>
                  </a:txBody>
                  <a:tcPr/>
                </a:tc>
                <a:tc>
                  <a:txBody>
                    <a:bodyPr/>
                    <a:lstStyle/>
                    <a:p>
                      <a:r>
                        <a:rPr lang="en-US"/>
                        <a:t>0.22</a:t>
                      </a:r>
                    </a:p>
                  </a:txBody>
                  <a:tcPr/>
                </a:tc>
                <a:tc>
                  <a:txBody>
                    <a:bodyPr/>
                    <a:lstStyle/>
                    <a:p>
                      <a:r>
                        <a:rPr lang="en-US"/>
                        <a:t>0.22</a:t>
                      </a:r>
                    </a:p>
                  </a:txBody>
                  <a:tcPr/>
                </a:tc>
                <a:tc>
                  <a:txBody>
                    <a:bodyPr/>
                    <a:lstStyle/>
                    <a:p>
                      <a:r>
                        <a:rPr lang="en-US"/>
                        <a:t>0.20</a:t>
                      </a:r>
                    </a:p>
                  </a:txBody>
                  <a:tcPr/>
                </a:tc>
                <a:extLst>
                  <a:ext uri="{0D108BD9-81ED-4DB2-BD59-A6C34878D82A}">
                    <a16:rowId xmlns:a16="http://schemas.microsoft.com/office/drawing/2014/main" val="2282717116"/>
                  </a:ext>
                </a:extLst>
              </a:tr>
              <a:tr h="471055">
                <a:tc>
                  <a:txBody>
                    <a:bodyPr/>
                    <a:lstStyle/>
                    <a:p>
                      <a:r>
                        <a:rPr lang="en-US"/>
                        <a:t>pH range</a:t>
                      </a:r>
                    </a:p>
                  </a:txBody>
                  <a:tcPr/>
                </a:tc>
                <a:tc>
                  <a:txBody>
                    <a:bodyPr/>
                    <a:lstStyle/>
                    <a:p>
                      <a:r>
                        <a:rPr lang="en-US"/>
                        <a:t>0.15</a:t>
                      </a:r>
                    </a:p>
                  </a:txBody>
                  <a:tcPr/>
                </a:tc>
                <a:tc>
                  <a:txBody>
                    <a:bodyPr/>
                    <a:lstStyle/>
                    <a:p>
                      <a:r>
                        <a:rPr lang="en-US"/>
                        <a:t>0.15</a:t>
                      </a:r>
                    </a:p>
                  </a:txBody>
                  <a:tcPr/>
                </a:tc>
                <a:tc>
                  <a:txBody>
                    <a:bodyPr/>
                    <a:lstStyle/>
                    <a:p>
                      <a:r>
                        <a:rPr lang="en-US"/>
                        <a:t>0.15</a:t>
                      </a:r>
                    </a:p>
                  </a:txBody>
                  <a:tcPr/>
                </a:tc>
                <a:extLst>
                  <a:ext uri="{0D108BD9-81ED-4DB2-BD59-A6C34878D82A}">
                    <a16:rowId xmlns:a16="http://schemas.microsoft.com/office/drawing/2014/main" val="1292705467"/>
                  </a:ext>
                </a:extLst>
              </a:tr>
              <a:tr h="771389">
                <a:tc>
                  <a:txBody>
                    <a:bodyPr/>
                    <a:lstStyle/>
                    <a:p>
                      <a:r>
                        <a:rPr lang="en-US"/>
                        <a:t>Nitrates and Nitrites</a:t>
                      </a:r>
                    </a:p>
                  </a:txBody>
                  <a:tcPr/>
                </a:tc>
                <a:tc>
                  <a:txBody>
                    <a:bodyPr/>
                    <a:lstStyle/>
                    <a:p>
                      <a:r>
                        <a:rPr lang="en-US"/>
                        <a:t>-</a:t>
                      </a:r>
                    </a:p>
                  </a:txBody>
                  <a:tcPr/>
                </a:tc>
                <a:tc>
                  <a:txBody>
                    <a:bodyPr/>
                    <a:lstStyle/>
                    <a:p>
                      <a:r>
                        <a:rPr lang="en-US"/>
                        <a:t>0.28</a:t>
                      </a:r>
                    </a:p>
                  </a:txBody>
                  <a:tcPr/>
                </a:tc>
                <a:tc>
                  <a:txBody>
                    <a:bodyPr/>
                    <a:lstStyle/>
                    <a:p>
                      <a:r>
                        <a:rPr lang="en-US"/>
                        <a:t>0.10</a:t>
                      </a:r>
                    </a:p>
                  </a:txBody>
                  <a:tcPr/>
                </a:tc>
                <a:extLst>
                  <a:ext uri="{0D108BD9-81ED-4DB2-BD59-A6C34878D82A}">
                    <a16:rowId xmlns:a16="http://schemas.microsoft.com/office/drawing/2014/main" val="78460414"/>
                  </a:ext>
                </a:extLst>
              </a:tr>
            </a:tbl>
          </a:graphicData>
        </a:graphic>
      </p:graphicFrame>
      <p:sp>
        <p:nvSpPr>
          <p:cNvPr id="4" name="Content Placeholder 3">
            <a:extLst>
              <a:ext uri="{FF2B5EF4-FFF2-40B4-BE49-F238E27FC236}">
                <a16:creationId xmlns:a16="http://schemas.microsoft.com/office/drawing/2014/main" id="{9DC9F95A-092C-2CA1-1C6B-5AE42753475D}"/>
              </a:ext>
            </a:extLst>
          </p:cNvPr>
          <p:cNvSpPr>
            <a:spLocks noGrp="1"/>
          </p:cNvSpPr>
          <p:nvPr>
            <p:ph sz="quarter" idx="10"/>
          </p:nvPr>
        </p:nvSpPr>
        <p:spPr/>
        <p:txBody>
          <a:bodyPr>
            <a:normAutofit fontScale="77500" lnSpcReduction="20000"/>
          </a:bodyPr>
          <a:lstStyle/>
          <a:p>
            <a:r>
              <a:rPr lang="en-US" b="1"/>
              <a:t>If the given data for a station has all attributes satisfying the necessary conditions, as discussed before, we give each attribute a score of how perfect it is, 100 being the best score.</a:t>
            </a:r>
          </a:p>
          <a:p>
            <a:r>
              <a:rPr lang="en-US" b="1"/>
              <a:t>Finally, give weights for each attribute and sum them to get the water quality index (WQI).</a:t>
            </a:r>
          </a:p>
          <a:p>
            <a:r>
              <a:rPr lang="en-US" b="1"/>
              <a:t>The weights are given as shown in the table.</a:t>
            </a:r>
          </a:p>
        </p:txBody>
      </p:sp>
    </p:spTree>
    <p:extLst>
      <p:ext uri="{BB962C8B-B14F-4D97-AF65-F5344CB8AC3E}">
        <p14:creationId xmlns:p14="http://schemas.microsoft.com/office/powerpoint/2010/main" val="2837304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7BAA6C9-0037-1585-0601-FB7288126F7B}"/>
              </a:ext>
            </a:extLst>
          </p:cNvPr>
          <p:cNvSpPr>
            <a:spLocks noGrp="1"/>
          </p:cNvSpPr>
          <p:nvPr>
            <p:ph type="title"/>
          </p:nvPr>
        </p:nvSpPr>
        <p:spPr>
          <a:xfrm>
            <a:off x="531386" y="586156"/>
            <a:ext cx="3990110" cy="2133821"/>
          </a:xfrm>
        </p:spPr>
        <p:txBody>
          <a:bodyPr/>
          <a:lstStyle/>
          <a:p>
            <a:r>
              <a:rPr lang="en-US"/>
              <a:t>WQI Analysis</a:t>
            </a:r>
          </a:p>
        </p:txBody>
      </p:sp>
      <p:pic>
        <p:nvPicPr>
          <p:cNvPr id="4" name="Picture 3" descr="A graph with blue lines and numbers&#10;&#10;AI-generated content may be incorrect.">
            <a:extLst>
              <a:ext uri="{FF2B5EF4-FFF2-40B4-BE49-F238E27FC236}">
                <a16:creationId xmlns:a16="http://schemas.microsoft.com/office/drawing/2014/main" id="{CA8569D9-18DD-C786-A060-B81062B9E314}"/>
              </a:ext>
            </a:extLst>
          </p:cNvPr>
          <p:cNvPicPr>
            <a:picLocks noChangeAspect="1"/>
          </p:cNvPicPr>
          <p:nvPr/>
        </p:nvPicPr>
        <p:blipFill>
          <a:blip r:embed="rId2"/>
          <a:srcRect t="3377" r="-176" b="-352"/>
          <a:stretch/>
        </p:blipFill>
        <p:spPr>
          <a:xfrm>
            <a:off x="5153836" y="430990"/>
            <a:ext cx="6188082" cy="2995133"/>
          </a:xfrm>
          <a:prstGeom prst="rect">
            <a:avLst/>
          </a:prstGeom>
          <a:noFill/>
          <a:effectLst/>
        </p:spPr>
      </p:pic>
      <p:pic>
        <p:nvPicPr>
          <p:cNvPr id="5" name="Picture 4" descr="A graph of different colored rectangular objects&#10;&#10;AI-generated content may be incorrect.">
            <a:extLst>
              <a:ext uri="{FF2B5EF4-FFF2-40B4-BE49-F238E27FC236}">
                <a16:creationId xmlns:a16="http://schemas.microsoft.com/office/drawing/2014/main" id="{72E6D90F-6CD8-9ED4-A0EE-E8C5497F6BC9}"/>
              </a:ext>
            </a:extLst>
          </p:cNvPr>
          <p:cNvPicPr>
            <a:picLocks noChangeAspect="1"/>
          </p:cNvPicPr>
          <p:nvPr/>
        </p:nvPicPr>
        <p:blipFill>
          <a:blip r:embed="rId3"/>
          <a:srcRect t="994" r="-317" b="996"/>
          <a:stretch/>
        </p:blipFill>
        <p:spPr>
          <a:xfrm>
            <a:off x="5153836" y="3427974"/>
            <a:ext cx="6196797" cy="2996865"/>
          </a:xfrm>
          <a:prstGeom prst="rect">
            <a:avLst/>
          </a:prstGeom>
          <a:noFill/>
          <a:effectLst/>
        </p:spPr>
      </p:pic>
      <p:sp>
        <p:nvSpPr>
          <p:cNvPr id="6" name="TextBox 5">
            <a:extLst>
              <a:ext uri="{FF2B5EF4-FFF2-40B4-BE49-F238E27FC236}">
                <a16:creationId xmlns:a16="http://schemas.microsoft.com/office/drawing/2014/main" id="{348DE022-8FFB-A9DD-BA59-0FC3AEBED7E4}"/>
              </a:ext>
            </a:extLst>
          </p:cNvPr>
          <p:cNvSpPr txBox="1"/>
          <p:nvPr/>
        </p:nvSpPr>
        <p:spPr>
          <a:xfrm>
            <a:off x="1056640" y="3426123"/>
            <a:ext cx="3190240" cy="1477328"/>
          </a:xfrm>
          <a:prstGeom prst="rect">
            <a:avLst/>
          </a:prstGeom>
          <a:noFill/>
        </p:spPr>
        <p:txBody>
          <a:bodyPr wrap="square" rtlCol="0">
            <a:spAutoFit/>
          </a:bodyPr>
          <a:lstStyle/>
          <a:p>
            <a:pPr marL="285750" indent="-285750">
              <a:buFont typeface="Arial" panose="020B0604020202020204" pitchFamily="34" charset="0"/>
              <a:buChar char="•"/>
            </a:pPr>
            <a:r>
              <a:rPr lang="en-US" b="1">
                <a:solidFill>
                  <a:schemeClr val="bg2">
                    <a:lumMod val="75000"/>
                  </a:schemeClr>
                </a:solidFill>
              </a:rPr>
              <a:t>Improvements due to COVID-19</a:t>
            </a:r>
          </a:p>
          <a:p>
            <a:pPr marL="285750" indent="-285750">
              <a:buFont typeface="Arial" panose="020B0604020202020204" pitchFamily="34" charset="0"/>
              <a:buChar char="•"/>
            </a:pPr>
            <a:r>
              <a:rPr lang="en-US" b="1">
                <a:solidFill>
                  <a:schemeClr val="bg2">
                    <a:lumMod val="75000"/>
                  </a:schemeClr>
                </a:solidFill>
              </a:rPr>
              <a:t>Quality ranges per year with Standard deviation (1) and Average (2)</a:t>
            </a:r>
          </a:p>
        </p:txBody>
      </p:sp>
    </p:spTree>
    <p:extLst>
      <p:ext uri="{BB962C8B-B14F-4D97-AF65-F5344CB8AC3E}">
        <p14:creationId xmlns:p14="http://schemas.microsoft.com/office/powerpoint/2010/main" val="3623258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F9FDF65-8D22-2336-1504-50E40629956A}"/>
              </a:ext>
            </a:extLst>
          </p:cNvPr>
          <p:cNvSpPr>
            <a:spLocks noGrp="1"/>
          </p:cNvSpPr>
          <p:nvPr>
            <p:ph type="title"/>
          </p:nvPr>
        </p:nvSpPr>
        <p:spPr>
          <a:xfrm>
            <a:off x="529935" y="571499"/>
            <a:ext cx="11118274" cy="1154114"/>
          </a:xfrm>
        </p:spPr>
        <p:txBody>
          <a:bodyPr/>
          <a:lstStyle/>
          <a:p>
            <a:r>
              <a:rPr lang="en-US"/>
              <a:t>Dependency</a:t>
            </a:r>
          </a:p>
        </p:txBody>
      </p:sp>
      <p:sp>
        <p:nvSpPr>
          <p:cNvPr id="11" name="Content Placeholder 2">
            <a:extLst>
              <a:ext uri="{FF2B5EF4-FFF2-40B4-BE49-F238E27FC236}">
                <a16:creationId xmlns:a16="http://schemas.microsoft.com/office/drawing/2014/main" id="{EC41F5D9-A65C-2FCD-CB5B-1DABF3AD4CA7}"/>
              </a:ext>
            </a:extLst>
          </p:cNvPr>
          <p:cNvSpPr>
            <a:spLocks noGrp="1"/>
          </p:cNvSpPr>
          <p:nvPr>
            <p:ph sz="quarter" idx="17"/>
          </p:nvPr>
        </p:nvSpPr>
        <p:spPr>
          <a:xfrm>
            <a:off x="942150" y="3429000"/>
            <a:ext cx="3700189" cy="1523798"/>
          </a:xfrm>
        </p:spPr>
        <p:txBody>
          <a:bodyPr>
            <a:normAutofit/>
          </a:bodyPr>
          <a:lstStyle/>
          <a:p>
            <a:r>
              <a:rPr lang="en-US"/>
              <a:t>This graph shows how each attribute relatively contributes to WQI.</a:t>
            </a:r>
          </a:p>
        </p:txBody>
      </p:sp>
      <p:pic>
        <p:nvPicPr>
          <p:cNvPr id="4" name="Picture 3" descr="A graph of a number of blue bars with white text&#10;&#10;AI-generated content may be incorrect.">
            <a:extLst>
              <a:ext uri="{FF2B5EF4-FFF2-40B4-BE49-F238E27FC236}">
                <a16:creationId xmlns:a16="http://schemas.microsoft.com/office/drawing/2014/main" id="{978D5AE6-175C-082A-EA0B-C8257C7E2657}"/>
              </a:ext>
            </a:extLst>
          </p:cNvPr>
          <p:cNvPicPr>
            <a:picLocks noChangeAspect="1"/>
          </p:cNvPicPr>
          <p:nvPr/>
        </p:nvPicPr>
        <p:blipFill>
          <a:blip r:embed="rId2"/>
          <a:srcRect l="-348" t="-22" r="-174" b="22"/>
          <a:stretch/>
        </p:blipFill>
        <p:spPr>
          <a:xfrm>
            <a:off x="5135311" y="2275168"/>
            <a:ext cx="6287476" cy="3721612"/>
          </a:xfrm>
          <a:prstGeom prst="rect">
            <a:avLst/>
          </a:prstGeom>
          <a:noFill/>
          <a:effectLst/>
        </p:spPr>
      </p:pic>
    </p:spTree>
    <p:extLst>
      <p:ext uri="{BB962C8B-B14F-4D97-AF65-F5344CB8AC3E}">
        <p14:creationId xmlns:p14="http://schemas.microsoft.com/office/powerpoint/2010/main" val="227810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B61E-8119-FBBC-6B3E-BC1DA0534C01}"/>
              </a:ext>
            </a:extLst>
          </p:cNvPr>
          <p:cNvSpPr>
            <a:spLocks noGrp="1"/>
          </p:cNvSpPr>
          <p:nvPr>
            <p:ph type="title"/>
          </p:nvPr>
        </p:nvSpPr>
        <p:spPr/>
        <p:txBody>
          <a:bodyPr/>
          <a:lstStyle/>
          <a:p>
            <a:r>
              <a:rPr lang="en-US" sz="4800"/>
              <a:t>Correlation Map</a:t>
            </a:r>
          </a:p>
        </p:txBody>
      </p:sp>
      <p:sp>
        <p:nvSpPr>
          <p:cNvPr id="4" name="Content Placeholder 3">
            <a:extLst>
              <a:ext uri="{FF2B5EF4-FFF2-40B4-BE49-F238E27FC236}">
                <a16:creationId xmlns:a16="http://schemas.microsoft.com/office/drawing/2014/main" id="{8D67CB35-CC4E-6859-F917-7CDC94342C4F}"/>
              </a:ext>
            </a:extLst>
          </p:cNvPr>
          <p:cNvSpPr>
            <a:spLocks noGrp="1"/>
          </p:cNvSpPr>
          <p:nvPr>
            <p:ph sz="quarter" idx="10"/>
          </p:nvPr>
        </p:nvSpPr>
        <p:spPr/>
        <p:txBody>
          <a:bodyPr/>
          <a:lstStyle/>
          <a:p>
            <a:r>
              <a:rPr lang="en-US" b="1"/>
              <a:t>Everything here is negatively correlated with WQI due to the upper bound constraint except for Dissolved Oxygen which has a lower bound constraint. </a:t>
            </a:r>
          </a:p>
        </p:txBody>
      </p:sp>
      <p:pic>
        <p:nvPicPr>
          <p:cNvPr id="5" name="Table Placeholder 4">
            <a:extLst>
              <a:ext uri="{FF2B5EF4-FFF2-40B4-BE49-F238E27FC236}">
                <a16:creationId xmlns:a16="http://schemas.microsoft.com/office/drawing/2014/main" id="{C8B48FD3-CB50-282A-0574-44A3C101C494}"/>
              </a:ext>
            </a:extLst>
          </p:cNvPr>
          <p:cNvPicPr>
            <a:picLocks noGrp="1" noChangeAspect="1"/>
          </p:cNvPicPr>
          <p:nvPr>
            <p:ph type="tbl" sz="quarter" idx="11"/>
          </p:nvPr>
        </p:nvPicPr>
        <p:blipFill>
          <a:blip r:embed="rId3"/>
          <a:stretch>
            <a:fillRect/>
          </a:stretch>
        </p:blipFill>
        <p:spPr>
          <a:xfrm>
            <a:off x="952500" y="970100"/>
            <a:ext cx="5578475" cy="4917800"/>
          </a:xfrm>
          <a:prstGeom prst="rect">
            <a:avLst/>
          </a:prstGeom>
        </p:spPr>
      </p:pic>
    </p:spTree>
    <p:extLst>
      <p:ext uri="{BB962C8B-B14F-4D97-AF65-F5344CB8AC3E}">
        <p14:creationId xmlns:p14="http://schemas.microsoft.com/office/powerpoint/2010/main" val="1618844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F07832-FFA0-CF6F-94C6-9EB3369631D2}"/>
              </a:ext>
            </a:extLst>
          </p:cNvPr>
          <p:cNvSpPr txBox="1"/>
          <p:nvPr/>
        </p:nvSpPr>
        <p:spPr>
          <a:xfrm>
            <a:off x="3114040" y="1127760"/>
            <a:ext cx="5963920" cy="3416320"/>
          </a:xfrm>
          <a:prstGeom prst="rect">
            <a:avLst/>
          </a:prstGeom>
          <a:noFill/>
          <a:effectLst>
            <a:outerShdw blurRad="50800" dist="38100" dir="2700000" algn="tl" rotWithShape="0">
              <a:prstClr val="black">
                <a:alpha val="76000"/>
              </a:prstClr>
            </a:outerShdw>
          </a:effectLst>
        </p:spPr>
        <p:txBody>
          <a:bodyPr wrap="square" rtlCol="0">
            <a:spAutoFit/>
          </a:bodyPr>
          <a:lstStyle/>
          <a:p>
            <a:r>
              <a:rPr lang="en-US" sz="5400"/>
              <a:t>Dashboard </a:t>
            </a:r>
          </a:p>
          <a:p>
            <a:r>
              <a:rPr lang="en-US" sz="5400"/>
              <a:t>For </a:t>
            </a:r>
          </a:p>
          <a:p>
            <a:r>
              <a:rPr lang="en-US" sz="5400"/>
              <a:t>Future</a:t>
            </a:r>
          </a:p>
          <a:p>
            <a:r>
              <a:rPr lang="en-US" sz="5400"/>
              <a:t>Predictions </a:t>
            </a:r>
          </a:p>
        </p:txBody>
      </p:sp>
      <p:cxnSp>
        <p:nvCxnSpPr>
          <p:cNvPr id="9" name="Straight Connector 8">
            <a:extLst>
              <a:ext uri="{FF2B5EF4-FFF2-40B4-BE49-F238E27FC236}">
                <a16:creationId xmlns:a16="http://schemas.microsoft.com/office/drawing/2014/main" id="{CE5140A3-3968-9786-F4F0-252C1CEE922D}"/>
              </a:ext>
            </a:extLst>
          </p:cNvPr>
          <p:cNvCxnSpPr/>
          <p:nvPr/>
        </p:nvCxnSpPr>
        <p:spPr>
          <a:xfrm>
            <a:off x="2915920" y="680720"/>
            <a:ext cx="0" cy="547624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F33D968B-A234-2BBA-EB55-6A8A41BA988A}"/>
              </a:ext>
            </a:extLst>
          </p:cNvPr>
          <p:cNvCxnSpPr>
            <a:cxnSpLocks/>
          </p:cNvCxnSpPr>
          <p:nvPr/>
        </p:nvCxnSpPr>
        <p:spPr>
          <a:xfrm flipH="1">
            <a:off x="1767840" y="4643120"/>
            <a:ext cx="6929120"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2214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E833-C15F-3E07-0966-6CB90007F025}"/>
              </a:ext>
            </a:extLst>
          </p:cNvPr>
          <p:cNvSpPr>
            <a:spLocks noGrp="1"/>
          </p:cNvSpPr>
          <p:nvPr>
            <p:ph type="title"/>
          </p:nvPr>
        </p:nvSpPr>
        <p:spPr>
          <a:xfrm>
            <a:off x="1346479" y="645607"/>
            <a:ext cx="4620862" cy="1249590"/>
          </a:xfrm>
        </p:spPr>
        <p:txBody>
          <a:bodyPr/>
          <a:lstStyle/>
          <a:p>
            <a:r>
              <a:rPr lang="en-US" sz="4000">
                <a:solidFill>
                  <a:schemeClr val="accent4">
                    <a:lumMod val="40000"/>
                    <a:lumOff val="60000"/>
                  </a:schemeClr>
                </a:solidFill>
              </a:rPr>
              <a:t>Data Preparation</a:t>
            </a:r>
          </a:p>
        </p:txBody>
      </p:sp>
      <p:sp>
        <p:nvSpPr>
          <p:cNvPr id="3" name="TextBox 2">
            <a:extLst>
              <a:ext uri="{FF2B5EF4-FFF2-40B4-BE49-F238E27FC236}">
                <a16:creationId xmlns:a16="http://schemas.microsoft.com/office/drawing/2014/main" id="{8F2B3DC7-6233-B9A8-5D99-498FC2874C59}"/>
              </a:ext>
            </a:extLst>
          </p:cNvPr>
          <p:cNvSpPr txBox="1"/>
          <p:nvPr/>
        </p:nvSpPr>
        <p:spPr>
          <a:xfrm>
            <a:off x="1522681" y="2755061"/>
            <a:ext cx="914663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a:ea typeface="+mn-lt"/>
                <a:cs typeface="+mn-lt"/>
              </a:rPr>
              <a:t>   Reads multiple CSV files from a directory (one per year)</a:t>
            </a:r>
          </a:p>
          <a:p>
            <a:pPr>
              <a:buFont typeface="Arial"/>
              <a:buChar char="•"/>
            </a:pPr>
            <a:r>
              <a:rPr lang="en-US">
                <a:ea typeface="+mn-lt"/>
                <a:cs typeface="+mn-lt"/>
              </a:rPr>
              <a:t>   Extracts the year from each filename and adds it as a column</a:t>
            </a:r>
            <a:endParaRPr lang="en-US"/>
          </a:p>
          <a:p>
            <a:pPr>
              <a:buFont typeface="Arial"/>
              <a:buChar char="•"/>
            </a:pPr>
            <a:r>
              <a:rPr lang="en-US">
                <a:ea typeface="+mn-lt"/>
                <a:cs typeface="+mn-lt"/>
              </a:rPr>
              <a:t>   Handles potential encoding issues by trying multiple encodings (utf-8, latin1)</a:t>
            </a:r>
            <a:endParaRPr lang="en-US"/>
          </a:p>
          <a:p>
            <a:pPr>
              <a:buFont typeface="Arial"/>
              <a:buChar char="•"/>
            </a:pPr>
            <a:r>
              <a:rPr lang="en-US">
                <a:ea typeface="+mn-lt"/>
                <a:cs typeface="+mn-lt"/>
              </a:rPr>
              <a:t>   Combines all data into a single Data Frame for analysis</a:t>
            </a:r>
            <a:endParaRPr lang="en-US"/>
          </a:p>
          <a:p>
            <a:pPr marL="285750" indent="-285750">
              <a:buFont typeface="Arial"/>
              <a:buChar char="•"/>
            </a:pPr>
            <a:r>
              <a:rPr lang="en-US">
                <a:ea typeface="+mn-lt"/>
                <a:cs typeface="+mn-lt"/>
              </a:rPr>
              <a:t>Filters data for a specific station</a:t>
            </a:r>
            <a:endParaRPr lang="en-US"/>
          </a:p>
          <a:p>
            <a:pPr marL="285750" indent="-285750">
              <a:buFont typeface="Arial"/>
              <a:buChar char="•"/>
            </a:pPr>
            <a:r>
              <a:rPr lang="en-US">
                <a:ea typeface="+mn-lt"/>
                <a:cs typeface="+mn-lt"/>
              </a:rPr>
              <a:t>Splits data into training (years before </a:t>
            </a:r>
            <a:r>
              <a:rPr lang="en-US" err="1">
                <a:ea typeface="+mn-lt"/>
                <a:cs typeface="+mn-lt"/>
              </a:rPr>
              <a:t>validation_year</a:t>
            </a:r>
            <a:r>
              <a:rPr lang="en-US">
                <a:ea typeface="+mn-lt"/>
                <a:cs typeface="+mn-lt"/>
              </a:rPr>
              <a:t>) and validation sets.</a:t>
            </a:r>
            <a:endParaRPr lang="en-US"/>
          </a:p>
          <a:p>
            <a:pPr marL="285750" indent="-285750">
              <a:buFont typeface="Arial"/>
              <a:buChar char="•"/>
            </a:pPr>
            <a:r>
              <a:rPr lang="en-US">
                <a:ea typeface="+mn-lt"/>
                <a:cs typeface="+mn-lt"/>
              </a:rPr>
              <a:t>Creates lag features (previous year's WQI value) for time series modeling</a:t>
            </a:r>
            <a:endParaRPr lang="en-US"/>
          </a:p>
          <a:p>
            <a:endParaRPr lang="en-US">
              <a:ea typeface="+mn-lt"/>
              <a:cs typeface="+mn-lt"/>
            </a:endParaRPr>
          </a:p>
        </p:txBody>
      </p:sp>
      <p:cxnSp>
        <p:nvCxnSpPr>
          <p:cNvPr id="4" name="Straight Connector 3">
            <a:extLst>
              <a:ext uri="{FF2B5EF4-FFF2-40B4-BE49-F238E27FC236}">
                <a16:creationId xmlns:a16="http://schemas.microsoft.com/office/drawing/2014/main" id="{F10790C1-7236-4DF6-AC1B-95E1BEC42EA8}"/>
              </a:ext>
            </a:extLst>
          </p:cNvPr>
          <p:cNvCxnSpPr>
            <a:cxnSpLocks/>
            <a:stCxn id="2" idx="1"/>
          </p:cNvCxnSpPr>
          <p:nvPr/>
        </p:nvCxnSpPr>
        <p:spPr>
          <a:xfrm>
            <a:off x="1346479" y="1270402"/>
            <a:ext cx="0" cy="3974838"/>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4331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AB54C-EF9B-9886-DD3E-4C5DE1262017}"/>
              </a:ext>
            </a:extLst>
          </p:cNvPr>
          <p:cNvSpPr>
            <a:spLocks noGrp="1"/>
          </p:cNvSpPr>
          <p:nvPr>
            <p:ph type="title"/>
          </p:nvPr>
        </p:nvSpPr>
        <p:spPr>
          <a:xfrm>
            <a:off x="529935" y="633845"/>
            <a:ext cx="3990110" cy="2192482"/>
          </a:xfrm>
        </p:spPr>
        <p:txBody>
          <a:bodyPr vert="horz" lIns="91440" tIns="45720" rIns="91440" bIns="45720" rtlCol="0" anchor="ctr">
            <a:normAutofit/>
          </a:bodyPr>
          <a:lstStyle/>
          <a:p>
            <a:r>
              <a:rPr lang="en-US" b="1" kern="1200" spc="0" baseline="0">
                <a:ln>
                  <a:noFill/>
                </a:ln>
                <a:effectLst/>
                <a:latin typeface="+mj-lt"/>
                <a:ea typeface="+mj-ea"/>
                <a:cs typeface="+mj-cs"/>
              </a:rPr>
              <a:t>Linear Regression</a:t>
            </a:r>
          </a:p>
        </p:txBody>
      </p:sp>
      <p:pic>
        <p:nvPicPr>
          <p:cNvPr id="3" name="Picture 2" descr="A diagram of a line of data points&#10;&#10;AI-generated content may be incorrect.">
            <a:extLst>
              <a:ext uri="{FF2B5EF4-FFF2-40B4-BE49-F238E27FC236}">
                <a16:creationId xmlns:a16="http://schemas.microsoft.com/office/drawing/2014/main" id="{69CECD86-5C11-D026-E1FB-D39060C92FE1}"/>
              </a:ext>
            </a:extLst>
          </p:cNvPr>
          <p:cNvPicPr>
            <a:picLocks noChangeAspect="1"/>
          </p:cNvPicPr>
          <p:nvPr/>
        </p:nvPicPr>
        <p:blipFill>
          <a:blip r:embed="rId2"/>
          <a:srcRect l="-1715" t="2555" r="-254" b="-2207"/>
          <a:stretch/>
        </p:blipFill>
        <p:spPr>
          <a:xfrm>
            <a:off x="805812" y="3529729"/>
            <a:ext cx="3471586" cy="2405608"/>
          </a:xfrm>
          <a:prstGeom prst="rect">
            <a:avLst/>
          </a:prstGeom>
          <a:noFill/>
          <a:effectLst/>
        </p:spPr>
      </p:pic>
      <p:sp>
        <p:nvSpPr>
          <p:cNvPr id="5" name="TextBox 4">
            <a:extLst>
              <a:ext uri="{FF2B5EF4-FFF2-40B4-BE49-F238E27FC236}">
                <a16:creationId xmlns:a16="http://schemas.microsoft.com/office/drawing/2014/main" id="{8CE420A9-1D63-0980-5DD3-73F87BB6D79D}"/>
              </a:ext>
            </a:extLst>
          </p:cNvPr>
          <p:cNvSpPr txBox="1"/>
          <p:nvPr/>
        </p:nvSpPr>
        <p:spPr>
          <a:xfrm>
            <a:off x="5237732" y="946205"/>
            <a:ext cx="5971020" cy="5161655"/>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a:spcBef>
                <a:spcPct val="20000"/>
              </a:spcBef>
              <a:spcAft>
                <a:spcPts val="600"/>
              </a:spcAft>
              <a:buClr>
                <a:schemeClr val="tx1"/>
              </a:buClr>
              <a:buFont typeface="Arial" panose="020B0604020202020204" pitchFamily="34" charset="0"/>
              <a:buChar char="•"/>
            </a:pPr>
            <a:r>
              <a:rPr lang="en-US" b="1"/>
              <a:t>What it does</a:t>
            </a:r>
            <a:r>
              <a:rPr lang="en-US"/>
              <a:t>: It fits a straight line (linear relationship) between the input features and the output (target) variable. The model tries to minimize the error between predicted and actual values using least squares</a:t>
            </a:r>
          </a:p>
          <a:p>
            <a:pPr marL="342900" indent="-342900">
              <a:spcBef>
                <a:spcPct val="20000"/>
              </a:spcBef>
              <a:spcAft>
                <a:spcPts val="600"/>
              </a:spcAft>
              <a:buClr>
                <a:schemeClr val="tx1"/>
              </a:buClr>
              <a:buFont typeface="Arial" panose="020B0604020202020204" pitchFamily="34" charset="0"/>
              <a:buChar char="•"/>
            </a:pPr>
            <a:r>
              <a:rPr lang="en-US" b="1"/>
              <a:t>Implementation</a:t>
            </a:r>
            <a:r>
              <a:rPr lang="en-US"/>
              <a:t>: </a:t>
            </a:r>
            <a:r>
              <a:rPr lang="en-US" err="1"/>
              <a:t>LinearRegression</a:t>
            </a:r>
            <a:r>
              <a:rPr lang="en-US"/>
              <a:t>() from scikit-learn</a:t>
            </a:r>
          </a:p>
          <a:p>
            <a:pPr marL="342900" indent="-342900">
              <a:spcBef>
                <a:spcPct val="20000"/>
              </a:spcBef>
              <a:spcAft>
                <a:spcPts val="600"/>
              </a:spcAft>
              <a:buClr>
                <a:schemeClr val="tx1"/>
              </a:buClr>
              <a:buFont typeface="Arial" panose="020B0604020202020204" pitchFamily="34" charset="0"/>
              <a:buChar char="•"/>
            </a:pPr>
            <a:r>
              <a:rPr lang="en-US" b="1"/>
              <a:t>Features used</a:t>
            </a:r>
            <a:r>
              <a:rPr lang="en-US"/>
              <a:t>: Year and previous year's WQI value</a:t>
            </a:r>
          </a:p>
          <a:p>
            <a:pPr marL="342900" indent="-342900">
              <a:spcBef>
                <a:spcPct val="20000"/>
              </a:spcBef>
              <a:spcAft>
                <a:spcPts val="600"/>
              </a:spcAft>
              <a:buClr>
                <a:schemeClr val="tx1"/>
              </a:buClr>
              <a:buFont typeface="Arial" panose="020B0604020202020204" pitchFamily="34" charset="0"/>
              <a:buChar char="•"/>
            </a:pPr>
            <a:r>
              <a:rPr lang="en-US" b="1"/>
              <a:t>Strengths</a:t>
            </a:r>
            <a:r>
              <a:rPr lang="en-US"/>
              <a:t>: Simple, interpretable, works well for linear trends</a:t>
            </a:r>
          </a:p>
          <a:p>
            <a:pPr marL="342900" indent="-342900">
              <a:spcBef>
                <a:spcPct val="20000"/>
              </a:spcBef>
              <a:spcAft>
                <a:spcPts val="600"/>
              </a:spcAft>
              <a:buClr>
                <a:schemeClr val="tx1"/>
              </a:buClr>
              <a:buFont typeface="Arial" panose="020B0604020202020204" pitchFamily="34" charset="0"/>
              <a:buChar char="•"/>
            </a:pPr>
            <a:r>
              <a:rPr lang="en-US" b="1"/>
              <a:t>Time series application</a:t>
            </a:r>
            <a:r>
              <a:rPr lang="en-US"/>
              <a:t>: The lagged feature (previous year's WQI) introduces time dependence</a:t>
            </a:r>
          </a:p>
        </p:txBody>
      </p:sp>
      <p:cxnSp>
        <p:nvCxnSpPr>
          <p:cNvPr id="4" name="Straight Connector 3">
            <a:extLst>
              <a:ext uri="{FF2B5EF4-FFF2-40B4-BE49-F238E27FC236}">
                <a16:creationId xmlns:a16="http://schemas.microsoft.com/office/drawing/2014/main" id="{26C43270-04FE-C623-496E-6323E862CF29}"/>
              </a:ext>
            </a:extLst>
          </p:cNvPr>
          <p:cNvCxnSpPr/>
          <p:nvPr/>
        </p:nvCxnSpPr>
        <p:spPr>
          <a:xfrm>
            <a:off x="724532" y="2418080"/>
            <a:ext cx="3667368" cy="0"/>
          </a:xfrm>
          <a:prstGeom prst="line">
            <a:avLst/>
          </a:prstGeom>
          <a:ln w="38100">
            <a:solidFill>
              <a:schemeClr val="tx2">
                <a:lumMod val="2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3310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67C1-3459-D45F-5A88-B1C2679481BE}"/>
              </a:ext>
            </a:extLst>
          </p:cNvPr>
          <p:cNvSpPr>
            <a:spLocks noGrp="1"/>
          </p:cNvSpPr>
          <p:nvPr>
            <p:ph type="title"/>
          </p:nvPr>
        </p:nvSpPr>
        <p:spPr>
          <a:xfrm>
            <a:off x="7955903" y="941240"/>
            <a:ext cx="3829465" cy="1701846"/>
          </a:xfrm>
        </p:spPr>
        <p:txBody>
          <a:bodyPr/>
          <a:lstStyle/>
          <a:p>
            <a:pPr algn="ctr"/>
            <a:r>
              <a:rPr lang="en-US" sz="3600"/>
              <a:t>Random </a:t>
            </a:r>
            <a:br>
              <a:rPr lang="en-US" sz="3600"/>
            </a:br>
            <a:r>
              <a:rPr lang="en-US" sz="3600"/>
              <a:t>Forest </a:t>
            </a:r>
            <a:br>
              <a:rPr lang="en-US" sz="3600"/>
            </a:br>
            <a:r>
              <a:rPr lang="en-US" sz="3600"/>
              <a:t>Regressor</a:t>
            </a:r>
            <a:endParaRPr lang="en-US"/>
          </a:p>
        </p:txBody>
      </p:sp>
      <p:sp>
        <p:nvSpPr>
          <p:cNvPr id="4" name="Content Placeholder 3">
            <a:extLst>
              <a:ext uri="{FF2B5EF4-FFF2-40B4-BE49-F238E27FC236}">
                <a16:creationId xmlns:a16="http://schemas.microsoft.com/office/drawing/2014/main" id="{0804939C-E6D3-A6DD-705F-0C2151B93D17}"/>
              </a:ext>
            </a:extLst>
          </p:cNvPr>
          <p:cNvSpPr>
            <a:spLocks noGrp="1"/>
          </p:cNvSpPr>
          <p:nvPr>
            <p:ph sz="quarter" idx="10"/>
          </p:nvPr>
        </p:nvSpPr>
        <p:spPr>
          <a:xfrm>
            <a:off x="1066800" y="941240"/>
            <a:ext cx="5303520" cy="5246200"/>
          </a:xfrm>
        </p:spPr>
        <p:txBody>
          <a:bodyPr>
            <a:normAutofit fontScale="92500" lnSpcReduction="20000"/>
          </a:bodyPr>
          <a:lstStyle/>
          <a:p>
            <a:pPr>
              <a:buClr>
                <a:schemeClr val="accent5">
                  <a:lumMod val="40000"/>
                  <a:lumOff val="60000"/>
                </a:schemeClr>
              </a:buClr>
            </a:pPr>
            <a:r>
              <a:rPr lang="en-US" b="1">
                <a:solidFill>
                  <a:schemeClr val="tx1"/>
                </a:solidFill>
                <a:ea typeface="+mn-lt"/>
                <a:cs typeface="+mn-lt"/>
              </a:rPr>
              <a:t>What it does</a:t>
            </a:r>
            <a:r>
              <a:rPr lang="en-US">
                <a:solidFill>
                  <a:schemeClr val="tx1"/>
                </a:solidFill>
                <a:ea typeface="+mn-lt"/>
                <a:cs typeface="+mn-lt"/>
              </a:rPr>
              <a:t>: An ensemble learning method that builds a large number of decision trees during training and outputs the average prediction from all the trees. Each tree is trained on a random subset of the data and features (bagging).</a:t>
            </a:r>
            <a:endParaRPr lang="en-US">
              <a:solidFill>
                <a:schemeClr val="tx1"/>
              </a:solidFill>
            </a:endParaRPr>
          </a:p>
          <a:p>
            <a:pPr>
              <a:buClr>
                <a:schemeClr val="accent5">
                  <a:lumMod val="40000"/>
                  <a:lumOff val="60000"/>
                </a:schemeClr>
              </a:buClr>
              <a:buFont typeface="Arial"/>
              <a:buChar char="•"/>
            </a:pPr>
            <a:r>
              <a:rPr lang="en-US" b="1">
                <a:solidFill>
                  <a:schemeClr val="tx1"/>
                </a:solidFill>
                <a:ea typeface="+mn-lt"/>
                <a:cs typeface="+mn-lt"/>
              </a:rPr>
              <a:t>Implementation</a:t>
            </a:r>
            <a:r>
              <a:rPr lang="en-US">
                <a:solidFill>
                  <a:schemeClr val="tx1"/>
                </a:solidFill>
                <a:ea typeface="+mn-lt"/>
                <a:cs typeface="+mn-lt"/>
              </a:rPr>
              <a:t>: </a:t>
            </a:r>
            <a:r>
              <a:rPr lang="en-US" err="1">
                <a:solidFill>
                  <a:schemeClr val="tx1"/>
                </a:solidFill>
                <a:latin typeface="Consolas"/>
              </a:rPr>
              <a:t>RandomForestRegressor</a:t>
            </a:r>
            <a:r>
              <a:rPr lang="en-US">
                <a:solidFill>
                  <a:schemeClr val="tx1"/>
                </a:solidFill>
                <a:latin typeface="Consolas"/>
              </a:rPr>
              <a:t>(</a:t>
            </a:r>
            <a:r>
              <a:rPr lang="en-US" err="1">
                <a:solidFill>
                  <a:schemeClr val="tx1"/>
                </a:solidFill>
                <a:latin typeface="Consolas"/>
              </a:rPr>
              <a:t>n_estimators</a:t>
            </a:r>
            <a:r>
              <a:rPr lang="en-US">
                <a:solidFill>
                  <a:schemeClr val="tx1"/>
                </a:solidFill>
                <a:latin typeface="Consolas"/>
              </a:rPr>
              <a:t>=100)</a:t>
            </a:r>
            <a:r>
              <a:rPr lang="en-US">
                <a:solidFill>
                  <a:schemeClr val="tx1"/>
                </a:solidFill>
                <a:ea typeface="+mn-lt"/>
                <a:cs typeface="+mn-lt"/>
              </a:rPr>
              <a:t> from scikit-learn</a:t>
            </a:r>
          </a:p>
          <a:p>
            <a:pPr>
              <a:buClr>
                <a:schemeClr val="accent5">
                  <a:lumMod val="40000"/>
                  <a:lumOff val="60000"/>
                </a:schemeClr>
              </a:buClr>
              <a:buFont typeface="Arial"/>
              <a:buChar char="•"/>
            </a:pPr>
            <a:r>
              <a:rPr lang="en-US" b="1">
                <a:solidFill>
                  <a:schemeClr val="tx1"/>
                </a:solidFill>
                <a:ea typeface="+mn-lt"/>
                <a:cs typeface="+mn-lt"/>
              </a:rPr>
              <a:t>Features used</a:t>
            </a:r>
            <a:r>
              <a:rPr lang="en-US">
                <a:solidFill>
                  <a:schemeClr val="tx1"/>
                </a:solidFill>
                <a:ea typeface="+mn-lt"/>
                <a:cs typeface="+mn-lt"/>
              </a:rPr>
              <a:t>: Same as linear regression (year and previous year's WQI)</a:t>
            </a:r>
            <a:endParaRPr lang="en-US">
              <a:solidFill>
                <a:schemeClr val="tx1"/>
              </a:solidFill>
            </a:endParaRPr>
          </a:p>
          <a:p>
            <a:pPr>
              <a:buClr>
                <a:schemeClr val="accent5">
                  <a:lumMod val="40000"/>
                  <a:lumOff val="60000"/>
                </a:schemeClr>
              </a:buClr>
              <a:buFont typeface="Arial"/>
              <a:buChar char="•"/>
            </a:pPr>
            <a:r>
              <a:rPr lang="en-US" b="1">
                <a:solidFill>
                  <a:schemeClr val="tx1"/>
                </a:solidFill>
                <a:ea typeface="+mn-lt"/>
                <a:cs typeface="+mn-lt"/>
              </a:rPr>
              <a:t>Strengths</a:t>
            </a:r>
            <a:r>
              <a:rPr lang="en-US">
                <a:solidFill>
                  <a:schemeClr val="tx1"/>
                </a:solidFill>
                <a:ea typeface="+mn-lt"/>
                <a:cs typeface="+mn-lt"/>
              </a:rPr>
              <a:t>: Can capture non-linear relationships, robust to outliers</a:t>
            </a:r>
            <a:endParaRPr lang="en-US">
              <a:solidFill>
                <a:schemeClr val="tx1"/>
              </a:solidFill>
            </a:endParaRPr>
          </a:p>
          <a:p>
            <a:pPr>
              <a:buClr>
                <a:schemeClr val="accent5">
                  <a:lumMod val="40000"/>
                  <a:lumOff val="60000"/>
                </a:schemeClr>
              </a:buClr>
              <a:buFont typeface="Arial"/>
              <a:buChar char="•"/>
            </a:pPr>
            <a:r>
              <a:rPr lang="en-US" b="1">
                <a:solidFill>
                  <a:schemeClr val="tx1"/>
                </a:solidFill>
                <a:ea typeface="+mn-lt"/>
                <a:cs typeface="+mn-lt"/>
              </a:rPr>
              <a:t>Time series application</a:t>
            </a:r>
            <a:r>
              <a:rPr lang="en-US">
                <a:solidFill>
                  <a:schemeClr val="tx1"/>
                </a:solidFill>
                <a:ea typeface="+mn-lt"/>
                <a:cs typeface="+mn-lt"/>
              </a:rPr>
              <a:t>: Like linear regression, uses lagged features for time dependency</a:t>
            </a:r>
            <a:endParaRPr lang="en-US">
              <a:solidFill>
                <a:schemeClr val="tx1"/>
              </a:solidFill>
            </a:endParaRPr>
          </a:p>
          <a:p>
            <a:endParaRPr lang="en-US">
              <a:solidFill>
                <a:schemeClr val="accent5">
                  <a:lumMod val="40000"/>
                  <a:lumOff val="60000"/>
                </a:schemeClr>
              </a:solidFill>
            </a:endParaRPr>
          </a:p>
        </p:txBody>
      </p:sp>
      <p:pic>
        <p:nvPicPr>
          <p:cNvPr id="5" name="Picture 4" descr="A diagram of a tree&#10;&#10;AI-generated content may be incorrect.">
            <a:extLst>
              <a:ext uri="{FF2B5EF4-FFF2-40B4-BE49-F238E27FC236}">
                <a16:creationId xmlns:a16="http://schemas.microsoft.com/office/drawing/2014/main" id="{54A0592C-562D-783D-279F-45B8A0C1966F}"/>
              </a:ext>
            </a:extLst>
          </p:cNvPr>
          <p:cNvPicPr>
            <a:picLocks noChangeAspect="1"/>
          </p:cNvPicPr>
          <p:nvPr/>
        </p:nvPicPr>
        <p:blipFill>
          <a:blip r:embed="rId2"/>
          <a:stretch>
            <a:fillRect/>
          </a:stretch>
        </p:blipFill>
        <p:spPr>
          <a:xfrm>
            <a:off x="8183855" y="3957275"/>
            <a:ext cx="3391229" cy="2230165"/>
          </a:xfrm>
          <a:prstGeom prst="rect">
            <a:avLst/>
          </a:prstGeom>
        </p:spPr>
      </p:pic>
      <p:cxnSp>
        <p:nvCxnSpPr>
          <p:cNvPr id="7" name="Straight Connector 6">
            <a:extLst>
              <a:ext uri="{FF2B5EF4-FFF2-40B4-BE49-F238E27FC236}">
                <a16:creationId xmlns:a16="http://schemas.microsoft.com/office/drawing/2014/main" id="{E8800FE4-34ED-422F-9FA2-644E6FB01E63}"/>
              </a:ext>
            </a:extLst>
          </p:cNvPr>
          <p:cNvCxnSpPr/>
          <p:nvPr/>
        </p:nvCxnSpPr>
        <p:spPr>
          <a:xfrm>
            <a:off x="8036952" y="2794000"/>
            <a:ext cx="3667368" cy="0"/>
          </a:xfrm>
          <a:prstGeom prst="line">
            <a:avLst/>
          </a:prstGeom>
          <a:ln w="38100">
            <a:solidFill>
              <a:schemeClr val="tx2">
                <a:lumMod val="2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0650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CC0E4-BCD6-D39C-39D9-FCB42078C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03C13-4AA3-21A3-E057-D3AA99AFC2AE}"/>
              </a:ext>
            </a:extLst>
          </p:cNvPr>
          <p:cNvSpPr>
            <a:spLocks noGrp="1"/>
          </p:cNvSpPr>
          <p:nvPr>
            <p:ph type="title"/>
          </p:nvPr>
        </p:nvSpPr>
        <p:spPr>
          <a:xfrm>
            <a:off x="529935" y="775359"/>
            <a:ext cx="3990110" cy="2192482"/>
          </a:xfrm>
        </p:spPr>
        <p:txBody>
          <a:bodyPr vert="horz" lIns="91440" tIns="45720" rIns="91440" bIns="45720" rtlCol="0" anchor="ctr">
            <a:normAutofit/>
          </a:bodyPr>
          <a:lstStyle/>
          <a:p>
            <a:r>
              <a:rPr lang="en-US" sz="3300" b="1" kern="1200" spc="0" baseline="0">
                <a:ln>
                  <a:noFill/>
                </a:ln>
                <a:effectLst/>
                <a:latin typeface="+mj-lt"/>
                <a:ea typeface="+mj-ea"/>
                <a:cs typeface="+mj-cs"/>
              </a:rPr>
              <a:t>ARIMA (AutoRegressive Integrated Moving Average)</a:t>
            </a:r>
          </a:p>
        </p:txBody>
      </p:sp>
      <p:pic>
        <p:nvPicPr>
          <p:cNvPr id="4" name="Picture 3">
            <a:extLst>
              <a:ext uri="{FF2B5EF4-FFF2-40B4-BE49-F238E27FC236}">
                <a16:creationId xmlns:a16="http://schemas.microsoft.com/office/drawing/2014/main" id="{474C77CC-AEAF-3F3F-B3AD-09B98D83C214}"/>
              </a:ext>
            </a:extLst>
          </p:cNvPr>
          <p:cNvPicPr>
            <a:picLocks noChangeAspect="1"/>
          </p:cNvPicPr>
          <p:nvPr/>
        </p:nvPicPr>
        <p:blipFill>
          <a:blip r:embed="rId2"/>
          <a:srcRect l="7129" t="3136" r="5149" b="-697"/>
          <a:stretch/>
        </p:blipFill>
        <p:spPr>
          <a:xfrm>
            <a:off x="714766" y="3903873"/>
            <a:ext cx="3629094" cy="2208039"/>
          </a:xfrm>
          <a:prstGeom prst="rect">
            <a:avLst/>
          </a:prstGeom>
          <a:noFill/>
          <a:effectLst/>
        </p:spPr>
      </p:pic>
      <p:sp>
        <p:nvSpPr>
          <p:cNvPr id="5" name="TextBox 4">
            <a:extLst>
              <a:ext uri="{FF2B5EF4-FFF2-40B4-BE49-F238E27FC236}">
                <a16:creationId xmlns:a16="http://schemas.microsoft.com/office/drawing/2014/main" id="{12741CB1-18E1-B04B-7B9C-9ADF2007CB73}"/>
              </a:ext>
            </a:extLst>
          </p:cNvPr>
          <p:cNvSpPr txBox="1"/>
          <p:nvPr/>
        </p:nvSpPr>
        <p:spPr>
          <a:xfrm>
            <a:off x="5237732" y="946205"/>
            <a:ext cx="5971020" cy="5161655"/>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342900">
              <a:lnSpc>
                <a:spcPct val="90000"/>
              </a:lnSpc>
              <a:spcBef>
                <a:spcPct val="20000"/>
              </a:spcBef>
              <a:spcAft>
                <a:spcPts val="600"/>
              </a:spcAft>
              <a:buClr>
                <a:schemeClr val="tx1"/>
              </a:buClr>
              <a:buFont typeface="Arial" panose="020B0604020202020204" pitchFamily="34" charset="0"/>
              <a:buChar char="•"/>
            </a:pPr>
            <a:r>
              <a:rPr lang="en-US" sz="1700" b="1"/>
              <a:t>What it does</a:t>
            </a:r>
            <a:r>
              <a:rPr lang="en-US" sz="1700"/>
              <a:t>: A classical statistical model specifically designed for time series. It combines three components:</a:t>
            </a:r>
          </a:p>
          <a:p>
            <a:pPr marL="800100" lvl="2" indent="-342900">
              <a:lnSpc>
                <a:spcPct val="90000"/>
              </a:lnSpc>
              <a:spcBef>
                <a:spcPct val="20000"/>
              </a:spcBef>
              <a:spcAft>
                <a:spcPts val="600"/>
              </a:spcAft>
              <a:buClr>
                <a:schemeClr val="tx1"/>
              </a:buClr>
              <a:buFont typeface="Wingdings" panose="020B0604020202020204" pitchFamily="34" charset="0"/>
              <a:buChar char="§"/>
            </a:pPr>
            <a:r>
              <a:rPr lang="en-US" sz="1700" b="1"/>
              <a:t>AutoRegressive (AR)</a:t>
            </a:r>
            <a:r>
              <a:rPr lang="en-US" sz="1700"/>
              <a:t>: Past values are used to predict the current value.</a:t>
            </a:r>
          </a:p>
          <a:p>
            <a:pPr marL="800100" lvl="2" indent="-342900">
              <a:lnSpc>
                <a:spcPct val="90000"/>
              </a:lnSpc>
              <a:spcBef>
                <a:spcPct val="20000"/>
              </a:spcBef>
              <a:spcAft>
                <a:spcPts val="600"/>
              </a:spcAft>
              <a:buClr>
                <a:schemeClr val="tx1"/>
              </a:buClr>
              <a:buFont typeface="Wingdings" panose="020B0604020202020204" pitchFamily="34" charset="0"/>
              <a:buChar char="§"/>
            </a:pPr>
            <a:r>
              <a:rPr lang="en-US" sz="1700" b="1"/>
              <a:t>Integrated (I)</a:t>
            </a:r>
            <a:r>
              <a:rPr lang="en-US" sz="1700"/>
              <a:t>: Differencing is used to make the series stationary.</a:t>
            </a:r>
          </a:p>
          <a:p>
            <a:pPr marL="800100" lvl="2" indent="-342900">
              <a:lnSpc>
                <a:spcPct val="90000"/>
              </a:lnSpc>
              <a:spcBef>
                <a:spcPct val="20000"/>
              </a:spcBef>
              <a:spcAft>
                <a:spcPts val="600"/>
              </a:spcAft>
              <a:buClr>
                <a:schemeClr val="tx1"/>
              </a:buClr>
              <a:buFont typeface="Wingdings" panose="020B0604020202020204" pitchFamily="34" charset="0"/>
              <a:buChar char="§"/>
            </a:pPr>
            <a:r>
              <a:rPr lang="en-US" sz="1700" b="1"/>
              <a:t>Moving Average (MA)</a:t>
            </a:r>
            <a:r>
              <a:rPr lang="en-US" sz="1700"/>
              <a:t>: Past prediction errors are used to improve accuracy.</a:t>
            </a:r>
          </a:p>
          <a:p>
            <a:pPr marL="342900" indent="-342900">
              <a:lnSpc>
                <a:spcPct val="90000"/>
              </a:lnSpc>
              <a:spcBef>
                <a:spcPct val="20000"/>
              </a:spcBef>
              <a:spcAft>
                <a:spcPts val="600"/>
              </a:spcAft>
              <a:buClr>
                <a:schemeClr val="tx1"/>
              </a:buClr>
              <a:buFont typeface="Arial" panose="020B0604020202020204" pitchFamily="34" charset="0"/>
              <a:buChar char="•"/>
            </a:pPr>
            <a:r>
              <a:rPr lang="en-US" sz="1700" b="1"/>
              <a:t>Implementation</a:t>
            </a:r>
            <a:r>
              <a:rPr lang="en-US" sz="1700"/>
              <a:t>: ARIMA(order=(1,1,1)) from </a:t>
            </a:r>
            <a:r>
              <a:rPr lang="en-US" sz="1700" err="1"/>
              <a:t>statsmodels</a:t>
            </a:r>
            <a:endParaRPr lang="en-US" sz="1700"/>
          </a:p>
          <a:p>
            <a:pPr marL="342900" indent="-342900">
              <a:lnSpc>
                <a:spcPct val="90000"/>
              </a:lnSpc>
              <a:spcBef>
                <a:spcPct val="20000"/>
              </a:spcBef>
              <a:spcAft>
                <a:spcPts val="600"/>
              </a:spcAft>
              <a:buClr>
                <a:schemeClr val="tx1"/>
              </a:buClr>
              <a:buFont typeface="Arial" panose="020B0604020202020204" pitchFamily="34" charset="0"/>
              <a:buChar char="•"/>
            </a:pPr>
            <a:r>
              <a:rPr lang="en-US" sz="1700" b="1"/>
              <a:t>Parameters</a:t>
            </a:r>
            <a:r>
              <a:rPr lang="en-US" sz="1700"/>
              <a:t>: p=1 (autoregressive order), d=1 (differencing), q=1 (moving average order)</a:t>
            </a:r>
          </a:p>
          <a:p>
            <a:pPr marL="342900" indent="-342900">
              <a:lnSpc>
                <a:spcPct val="90000"/>
              </a:lnSpc>
              <a:spcBef>
                <a:spcPct val="20000"/>
              </a:spcBef>
              <a:spcAft>
                <a:spcPts val="600"/>
              </a:spcAft>
              <a:buClr>
                <a:schemeClr val="tx1"/>
              </a:buClr>
              <a:buFont typeface="Arial" panose="020B0604020202020204" pitchFamily="34" charset="0"/>
              <a:buChar char="•"/>
            </a:pPr>
            <a:r>
              <a:rPr lang="en-US" sz="1700" b="1"/>
              <a:t>Strengths</a:t>
            </a:r>
            <a:r>
              <a:rPr lang="en-US" sz="1700"/>
              <a:t>: Specialized for time series, captures trends and seasonality</a:t>
            </a:r>
          </a:p>
          <a:p>
            <a:pPr marL="342900" indent="-342900">
              <a:lnSpc>
                <a:spcPct val="90000"/>
              </a:lnSpc>
              <a:spcBef>
                <a:spcPct val="20000"/>
              </a:spcBef>
              <a:spcAft>
                <a:spcPts val="600"/>
              </a:spcAft>
              <a:buClr>
                <a:schemeClr val="tx1"/>
              </a:buClr>
              <a:buFont typeface="Arial" panose="020B0604020202020204" pitchFamily="34" charset="0"/>
              <a:buChar char="•"/>
            </a:pPr>
            <a:r>
              <a:rPr lang="en-US" sz="1700" b="1"/>
              <a:t>Time series application</a:t>
            </a:r>
            <a:r>
              <a:rPr lang="en-US" sz="1700"/>
              <a:t>: Built specifically for sequential data prediction</a:t>
            </a:r>
          </a:p>
        </p:txBody>
      </p:sp>
      <p:cxnSp>
        <p:nvCxnSpPr>
          <p:cNvPr id="7" name="Straight Connector 6">
            <a:extLst>
              <a:ext uri="{FF2B5EF4-FFF2-40B4-BE49-F238E27FC236}">
                <a16:creationId xmlns:a16="http://schemas.microsoft.com/office/drawing/2014/main" id="{896D7E33-0DD7-4595-AFD5-4BCFBAFC0943}"/>
              </a:ext>
            </a:extLst>
          </p:cNvPr>
          <p:cNvCxnSpPr/>
          <p:nvPr/>
        </p:nvCxnSpPr>
        <p:spPr>
          <a:xfrm>
            <a:off x="710866" y="3033486"/>
            <a:ext cx="3667368" cy="0"/>
          </a:xfrm>
          <a:prstGeom prst="line">
            <a:avLst/>
          </a:prstGeom>
          <a:ln w="38100">
            <a:solidFill>
              <a:schemeClr val="tx2">
                <a:lumMod val="25000"/>
              </a:schemeClr>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1471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236E-E2C1-052A-8ABC-E9A2C2D551C1}"/>
              </a:ext>
            </a:extLst>
          </p:cNvPr>
          <p:cNvSpPr>
            <a:spLocks noGrp="1"/>
          </p:cNvSpPr>
          <p:nvPr>
            <p:ph type="title"/>
          </p:nvPr>
        </p:nvSpPr>
        <p:spPr>
          <a:xfrm>
            <a:off x="488373" y="571501"/>
            <a:ext cx="11139054" cy="1028699"/>
          </a:xfrm>
        </p:spPr>
        <p:txBody>
          <a:bodyPr vert="horz" lIns="91440" tIns="45720" rIns="91440" bIns="45720" rtlCol="0" anchor="ctr">
            <a:normAutofit/>
          </a:bodyPr>
          <a:lstStyle/>
          <a:p>
            <a:r>
              <a:rPr lang="en-US" b="1" kern="1200" spc="0" baseline="0">
                <a:ln>
                  <a:noFill/>
                </a:ln>
                <a:effectLst/>
              </a:rPr>
              <a:t>Validation and Future Predictions</a:t>
            </a:r>
          </a:p>
        </p:txBody>
      </p:sp>
      <p:graphicFrame>
        <p:nvGraphicFramePr>
          <p:cNvPr id="7" name="TextBox 4">
            <a:extLst>
              <a:ext uri="{FF2B5EF4-FFF2-40B4-BE49-F238E27FC236}">
                <a16:creationId xmlns:a16="http://schemas.microsoft.com/office/drawing/2014/main" id="{744E03BF-1AFB-EE28-30DF-243B30D4C670}"/>
              </a:ext>
            </a:extLst>
          </p:cNvPr>
          <p:cNvGraphicFramePr/>
          <p:nvPr>
            <p:extLst>
              <p:ext uri="{D42A27DB-BD31-4B8C-83A1-F6EECF244321}">
                <p14:modId xmlns:p14="http://schemas.microsoft.com/office/powerpoint/2010/main" val="1688148516"/>
              </p:ext>
            </p:extLst>
          </p:nvPr>
        </p:nvGraphicFramePr>
        <p:xfrm>
          <a:off x="838200" y="1860550"/>
          <a:ext cx="10515600" cy="4198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86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F8F5-609D-E31E-6659-2E3CE63097D7}"/>
              </a:ext>
            </a:extLst>
          </p:cNvPr>
          <p:cNvSpPr>
            <a:spLocks noGrp="1"/>
          </p:cNvSpPr>
          <p:nvPr>
            <p:ph type="title"/>
          </p:nvPr>
        </p:nvSpPr>
        <p:spPr>
          <a:xfrm>
            <a:off x="529935" y="633845"/>
            <a:ext cx="3990110" cy="2192482"/>
          </a:xfrm>
        </p:spPr>
        <p:txBody>
          <a:bodyPr anchor="ctr">
            <a:normAutofit/>
          </a:bodyPr>
          <a:lstStyle/>
          <a:p>
            <a:pPr lvl="0"/>
            <a:r>
              <a:rPr lang="en-US"/>
              <a:t>What is water quality?</a:t>
            </a:r>
            <a:endParaRPr lang="en-US" noProof="0"/>
          </a:p>
        </p:txBody>
      </p:sp>
      <p:sp>
        <p:nvSpPr>
          <p:cNvPr id="3" name="Subtitle 2">
            <a:extLst>
              <a:ext uri="{FF2B5EF4-FFF2-40B4-BE49-F238E27FC236}">
                <a16:creationId xmlns:a16="http://schemas.microsoft.com/office/drawing/2014/main" id="{29F16AEF-ABBB-D2DD-A297-5819AEB9AF67}"/>
              </a:ext>
            </a:extLst>
          </p:cNvPr>
          <p:cNvSpPr>
            <a:spLocks noGrp="1"/>
          </p:cNvSpPr>
          <p:nvPr>
            <p:ph sz="quarter" idx="10"/>
          </p:nvPr>
        </p:nvSpPr>
        <p:spPr>
          <a:xfrm>
            <a:off x="5237732" y="946205"/>
            <a:ext cx="5971020" cy="5161655"/>
          </a:xfrm>
        </p:spPr>
        <p:txBody>
          <a:bodyPr anchor="ctr">
            <a:normAutofit/>
          </a:bodyPr>
          <a:lstStyle/>
          <a:p>
            <a:pPr lvl="0"/>
            <a:r>
              <a:rPr lang="en-US" noProof="0"/>
              <a:t>Water quality is defined by the </a:t>
            </a:r>
            <a:r>
              <a:rPr lang="en-US" noProof="0">
                <a:solidFill>
                  <a:srgbClr val="FFFF00"/>
                </a:solidFill>
              </a:rPr>
              <a:t>standards set </a:t>
            </a:r>
            <a:r>
              <a:rPr lang="en-US" noProof="0"/>
              <a:t>for the parameters of measuring water which are good for consuming or using by an average person.</a:t>
            </a:r>
          </a:p>
          <a:p>
            <a:pPr>
              <a:buClr>
                <a:srgbClr val="FFFFFF"/>
              </a:buClr>
            </a:pPr>
            <a:r>
              <a:rPr lang="en-US">
                <a:ea typeface="+mn-lt"/>
                <a:cs typeface="+mn-lt"/>
              </a:rPr>
              <a:t>Water quality refers to the </a:t>
            </a:r>
            <a:r>
              <a:rPr lang="en-US">
                <a:solidFill>
                  <a:srgbClr val="FFFF00"/>
                </a:solidFill>
                <a:ea typeface="+mn-lt"/>
                <a:cs typeface="+mn-lt"/>
              </a:rPr>
              <a:t>condition</a:t>
            </a:r>
            <a:r>
              <a:rPr lang="en-US">
                <a:ea typeface="+mn-lt"/>
                <a:cs typeface="+mn-lt"/>
              </a:rPr>
              <a:t> of water based on its </a:t>
            </a:r>
            <a:r>
              <a:rPr lang="en-US">
                <a:solidFill>
                  <a:srgbClr val="FFFF00"/>
                </a:solidFill>
                <a:ea typeface="+mn-lt"/>
                <a:cs typeface="+mn-lt"/>
              </a:rPr>
              <a:t>chemical</a:t>
            </a:r>
            <a:r>
              <a:rPr lang="en-US">
                <a:solidFill>
                  <a:srgbClr val="FFFFFF"/>
                </a:solidFill>
                <a:ea typeface="+mn-lt"/>
                <a:cs typeface="+mn-lt"/>
              </a:rPr>
              <a:t>,</a:t>
            </a:r>
            <a:r>
              <a:rPr lang="en-US">
                <a:solidFill>
                  <a:srgbClr val="FFFF00"/>
                </a:solidFill>
                <a:ea typeface="+mn-lt"/>
                <a:cs typeface="+mn-lt"/>
              </a:rPr>
              <a:t> physical</a:t>
            </a:r>
            <a:r>
              <a:rPr lang="en-US">
                <a:solidFill>
                  <a:srgbClr val="FFFFFF"/>
                </a:solidFill>
                <a:ea typeface="+mn-lt"/>
                <a:cs typeface="+mn-lt"/>
              </a:rPr>
              <a:t>, and </a:t>
            </a:r>
            <a:r>
              <a:rPr lang="en-US">
                <a:solidFill>
                  <a:srgbClr val="FFFF00"/>
                </a:solidFill>
                <a:ea typeface="+mn-lt"/>
                <a:cs typeface="+mn-lt"/>
              </a:rPr>
              <a:t>biological </a:t>
            </a:r>
            <a:r>
              <a:rPr lang="en-US">
                <a:ea typeface="+mn-lt"/>
                <a:cs typeface="+mn-lt"/>
              </a:rPr>
              <a:t>characteristics, and its </a:t>
            </a:r>
            <a:r>
              <a:rPr lang="en-US">
                <a:solidFill>
                  <a:srgbClr val="FFFF00"/>
                </a:solidFill>
                <a:ea typeface="+mn-lt"/>
                <a:cs typeface="+mn-lt"/>
              </a:rPr>
              <a:t>suitability </a:t>
            </a:r>
            <a:r>
              <a:rPr lang="en-US">
                <a:ea typeface="+mn-lt"/>
                <a:cs typeface="+mn-lt"/>
              </a:rPr>
              <a:t>for various uses and the health of aquatic ecosystems</a:t>
            </a:r>
          </a:p>
        </p:txBody>
      </p:sp>
      <p:pic>
        <p:nvPicPr>
          <p:cNvPr id="5" name="Picture 4" descr="A Hybrid Course on Water Quality – An Approach to People's ...">
            <a:extLst>
              <a:ext uri="{FF2B5EF4-FFF2-40B4-BE49-F238E27FC236}">
                <a16:creationId xmlns:a16="http://schemas.microsoft.com/office/drawing/2014/main" id="{8BC0B04A-8F1F-73E2-F6B2-95D3710439EE}"/>
              </a:ext>
            </a:extLst>
          </p:cNvPr>
          <p:cNvPicPr>
            <a:picLocks noChangeAspect="1"/>
          </p:cNvPicPr>
          <p:nvPr/>
        </p:nvPicPr>
        <p:blipFill>
          <a:blip r:embed="rId3"/>
          <a:stretch>
            <a:fillRect/>
          </a:stretch>
        </p:blipFill>
        <p:spPr>
          <a:xfrm>
            <a:off x="638175" y="3669744"/>
            <a:ext cx="3781425" cy="2566511"/>
          </a:xfrm>
          <a:prstGeom prst="rect">
            <a:avLst/>
          </a:prstGeom>
        </p:spPr>
      </p:pic>
    </p:spTree>
    <p:extLst>
      <p:ext uri="{BB962C8B-B14F-4D97-AF65-F5344CB8AC3E}">
        <p14:creationId xmlns:p14="http://schemas.microsoft.com/office/powerpoint/2010/main" val="1173936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A0331-43F8-3B10-D376-410BFD6CAD2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24E787C-B61E-6DAE-DB13-D1318FEC0C24}"/>
              </a:ext>
            </a:extLst>
          </p:cNvPr>
          <p:cNvPicPr>
            <a:picLocks noChangeAspect="1"/>
          </p:cNvPicPr>
          <p:nvPr/>
        </p:nvPicPr>
        <p:blipFill>
          <a:blip r:embed="rId3"/>
          <a:stretch>
            <a:fillRect/>
          </a:stretch>
        </p:blipFill>
        <p:spPr>
          <a:xfrm>
            <a:off x="855579" y="690880"/>
            <a:ext cx="10503302" cy="5476240"/>
          </a:xfrm>
          <a:prstGeom prst="rect">
            <a:avLst/>
          </a:prstGeom>
        </p:spPr>
      </p:pic>
    </p:spTree>
    <p:extLst>
      <p:ext uri="{BB962C8B-B14F-4D97-AF65-F5344CB8AC3E}">
        <p14:creationId xmlns:p14="http://schemas.microsoft.com/office/powerpoint/2010/main" val="134636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168F0-0A5B-EC1D-6391-CCC4388983F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9D3B6B-9577-862D-90CF-FDAB5AFCB06B}"/>
              </a:ext>
            </a:extLst>
          </p:cNvPr>
          <p:cNvPicPr>
            <a:picLocks noChangeAspect="1"/>
          </p:cNvPicPr>
          <p:nvPr/>
        </p:nvPicPr>
        <p:blipFill>
          <a:blip r:embed="rId3"/>
          <a:stretch>
            <a:fillRect/>
          </a:stretch>
        </p:blipFill>
        <p:spPr>
          <a:xfrm>
            <a:off x="856016" y="685800"/>
            <a:ext cx="10500287" cy="5491480"/>
          </a:xfrm>
          <a:prstGeom prst="rect">
            <a:avLst/>
          </a:prstGeom>
        </p:spPr>
      </p:pic>
    </p:spTree>
    <p:extLst>
      <p:ext uri="{BB962C8B-B14F-4D97-AF65-F5344CB8AC3E}">
        <p14:creationId xmlns:p14="http://schemas.microsoft.com/office/powerpoint/2010/main" val="3613954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3747-4AEE-4F8F-89BC-6DEDEE51F2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C5D5C1-B389-51D8-CEB7-72B57948A947}"/>
              </a:ext>
            </a:extLst>
          </p:cNvPr>
          <p:cNvPicPr>
            <a:picLocks noChangeAspect="1"/>
          </p:cNvPicPr>
          <p:nvPr/>
        </p:nvPicPr>
        <p:blipFill>
          <a:blip r:embed="rId3"/>
          <a:stretch>
            <a:fillRect/>
          </a:stretch>
        </p:blipFill>
        <p:spPr>
          <a:xfrm>
            <a:off x="853441" y="689762"/>
            <a:ext cx="10505440" cy="5489092"/>
          </a:xfrm>
          <a:prstGeom prst="rect">
            <a:avLst/>
          </a:prstGeom>
        </p:spPr>
      </p:pic>
    </p:spTree>
    <p:extLst>
      <p:ext uri="{BB962C8B-B14F-4D97-AF65-F5344CB8AC3E}">
        <p14:creationId xmlns:p14="http://schemas.microsoft.com/office/powerpoint/2010/main" val="3837655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C74D9-C2CB-AB44-A635-066DDFE911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D0EB7C-6574-5240-6C29-EC0EF18A3341}"/>
              </a:ext>
            </a:extLst>
          </p:cNvPr>
          <p:cNvPicPr>
            <a:picLocks noChangeAspect="1"/>
          </p:cNvPicPr>
          <p:nvPr/>
        </p:nvPicPr>
        <p:blipFill>
          <a:blip r:embed="rId3"/>
          <a:stretch>
            <a:fillRect/>
          </a:stretch>
        </p:blipFill>
        <p:spPr>
          <a:xfrm>
            <a:off x="853441" y="694384"/>
            <a:ext cx="10505439" cy="5482896"/>
          </a:xfrm>
          <a:prstGeom prst="rect">
            <a:avLst/>
          </a:prstGeom>
        </p:spPr>
      </p:pic>
    </p:spTree>
    <p:extLst>
      <p:ext uri="{BB962C8B-B14F-4D97-AF65-F5344CB8AC3E}">
        <p14:creationId xmlns:p14="http://schemas.microsoft.com/office/powerpoint/2010/main" val="3806127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2903-85E4-EF95-2F2E-0B8BD800DB6D}"/>
              </a:ext>
            </a:extLst>
          </p:cNvPr>
          <p:cNvSpPr>
            <a:spLocks noGrp="1"/>
          </p:cNvSpPr>
          <p:nvPr>
            <p:ph type="title"/>
          </p:nvPr>
        </p:nvSpPr>
        <p:spPr/>
        <p:txBody>
          <a:bodyPr/>
          <a:lstStyle/>
          <a:p>
            <a:r>
              <a:rPr lang="en-US" sz="4800" b="0">
                <a:solidFill>
                  <a:schemeClr val="accent4">
                    <a:lumMod val="40000"/>
                    <a:lumOff val="60000"/>
                  </a:schemeClr>
                </a:solidFill>
              </a:rPr>
              <a:t>Prediction Dashboard Demo</a:t>
            </a:r>
          </a:p>
        </p:txBody>
      </p:sp>
      <p:cxnSp>
        <p:nvCxnSpPr>
          <p:cNvPr id="3" name="Straight Connector 2">
            <a:extLst>
              <a:ext uri="{FF2B5EF4-FFF2-40B4-BE49-F238E27FC236}">
                <a16:creationId xmlns:a16="http://schemas.microsoft.com/office/drawing/2014/main" id="{EBB3AB1B-9995-5F8A-2D7B-663F45C66A80}"/>
              </a:ext>
            </a:extLst>
          </p:cNvPr>
          <p:cNvCxnSpPr>
            <a:cxnSpLocks/>
          </p:cNvCxnSpPr>
          <p:nvPr/>
        </p:nvCxnSpPr>
        <p:spPr>
          <a:xfrm flipH="1">
            <a:off x="2499360" y="3830320"/>
            <a:ext cx="6929120"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7191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B27A3-F290-5E2D-1F5F-F617FB04172C}"/>
              </a:ext>
            </a:extLst>
          </p:cNvPr>
          <p:cNvSpPr>
            <a:spLocks noGrp="1"/>
          </p:cNvSpPr>
          <p:nvPr>
            <p:ph type="title"/>
          </p:nvPr>
        </p:nvSpPr>
        <p:spPr>
          <a:xfrm>
            <a:off x="810001" y="1899138"/>
            <a:ext cx="10571998" cy="2672861"/>
          </a:xfrm>
        </p:spPr>
        <p:txBody>
          <a:bodyPr/>
          <a:lstStyle/>
          <a:p>
            <a:r>
              <a:rPr lang="en-US"/>
              <a:t>Website-Demo-2</a:t>
            </a:r>
            <a:br>
              <a:rPr lang="en-US"/>
            </a:br>
            <a:r>
              <a:rPr lang="en-US" sz="4800" spc="-150"/>
              <a:t>mini-chatbot</a:t>
            </a:r>
            <a:br>
              <a:rPr lang="en-US" sz="4800"/>
            </a:br>
            <a:r>
              <a:rPr lang="en-US" sz="2800" spc="-150"/>
              <a:t>just for definitions for the water attributes</a:t>
            </a:r>
            <a:endParaRPr lang="en-US" spc="-150"/>
          </a:p>
        </p:txBody>
      </p:sp>
      <p:cxnSp>
        <p:nvCxnSpPr>
          <p:cNvPr id="4" name="Straight Connector 3">
            <a:extLst>
              <a:ext uri="{FF2B5EF4-FFF2-40B4-BE49-F238E27FC236}">
                <a16:creationId xmlns:a16="http://schemas.microsoft.com/office/drawing/2014/main" id="{01420CE3-960F-21D1-0E13-5D6DEC263A97}"/>
              </a:ext>
            </a:extLst>
          </p:cNvPr>
          <p:cNvCxnSpPr>
            <a:cxnSpLocks/>
          </p:cNvCxnSpPr>
          <p:nvPr/>
        </p:nvCxnSpPr>
        <p:spPr>
          <a:xfrm>
            <a:off x="1802571" y="3275760"/>
            <a:ext cx="853105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6460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B9BF5F-366A-0C1A-FB91-4741D7F25F46}"/>
              </a:ext>
            </a:extLst>
          </p:cNvPr>
          <p:cNvSpPr>
            <a:spLocks noGrp="1"/>
          </p:cNvSpPr>
          <p:nvPr>
            <p:ph type="body" sz="quarter" idx="14"/>
          </p:nvPr>
        </p:nvSpPr>
        <p:spPr/>
        <p:txBody>
          <a:bodyPr>
            <a:normAutofit/>
          </a:bodyPr>
          <a:lstStyle/>
          <a:p>
            <a:r>
              <a:rPr lang="en-GB" b="1">
                <a:ea typeface="+mn-lt"/>
                <a:cs typeface="+mn-lt"/>
              </a:rPr>
              <a:t>💬 Chat-Based Q&amp;A on water quality topics</a:t>
            </a:r>
            <a:endParaRPr lang="en-US" b="1"/>
          </a:p>
          <a:p>
            <a:endParaRPr lang="en-GB" b="1"/>
          </a:p>
          <a:p>
            <a:r>
              <a:rPr lang="en-GB" b="1">
                <a:ea typeface="+mn-lt"/>
                <a:cs typeface="+mn-lt"/>
              </a:rPr>
              <a:t>🧠 Covers Parameters like pH, BOD, DO, turbidity, etc.</a:t>
            </a:r>
            <a:endParaRPr lang="en-GB" b="1"/>
          </a:p>
          <a:p>
            <a:endParaRPr lang="en-GB" b="1"/>
          </a:p>
          <a:p>
            <a:r>
              <a:rPr lang="en-GB" b="1">
                <a:ea typeface="+mn-lt"/>
                <a:cs typeface="+mn-lt"/>
              </a:rPr>
              <a:t>📊 Tables &amp; Ranges for values and standards</a:t>
            </a:r>
            <a:endParaRPr lang="en-GB" b="1"/>
          </a:p>
          <a:p>
            <a:endParaRPr lang="en-GB" b="1"/>
          </a:p>
          <a:p>
            <a:r>
              <a:rPr lang="en-GB" b="1">
                <a:ea typeface="+mn-lt"/>
                <a:cs typeface="+mn-lt"/>
              </a:rPr>
              <a:t>🧂 Fun Facts &amp; Jokes  based on water bodies included for engagement</a:t>
            </a:r>
          </a:p>
          <a:p>
            <a:r>
              <a:rPr lang="en-GB" b="1"/>
              <a:t>Used openrouter.ai API</a:t>
            </a:r>
          </a:p>
          <a:p>
            <a:endParaRPr lang="en-GB"/>
          </a:p>
        </p:txBody>
      </p:sp>
      <p:pic>
        <p:nvPicPr>
          <p:cNvPr id="4" name="Picture 3" descr="A screenshot of a chat&#10;&#10;AI-generated content may be incorrect.">
            <a:extLst>
              <a:ext uri="{FF2B5EF4-FFF2-40B4-BE49-F238E27FC236}">
                <a16:creationId xmlns:a16="http://schemas.microsoft.com/office/drawing/2014/main" id="{51247E5E-86F9-6F21-F1E3-F3412C84C9FD}"/>
              </a:ext>
            </a:extLst>
          </p:cNvPr>
          <p:cNvPicPr>
            <a:picLocks noChangeAspect="1"/>
          </p:cNvPicPr>
          <p:nvPr/>
        </p:nvPicPr>
        <p:blipFill>
          <a:blip r:embed="rId2"/>
          <a:stretch>
            <a:fillRect/>
          </a:stretch>
        </p:blipFill>
        <p:spPr>
          <a:xfrm>
            <a:off x="1037576" y="386686"/>
            <a:ext cx="4009474" cy="6096000"/>
          </a:xfrm>
          <a:prstGeom prst="rect">
            <a:avLst/>
          </a:prstGeom>
        </p:spPr>
      </p:pic>
    </p:spTree>
    <p:extLst>
      <p:ext uri="{BB962C8B-B14F-4D97-AF65-F5344CB8AC3E}">
        <p14:creationId xmlns:p14="http://schemas.microsoft.com/office/powerpoint/2010/main" val="536289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05011-03FC-652B-2538-4EAE68ABF80D}"/>
              </a:ext>
            </a:extLst>
          </p:cNvPr>
          <p:cNvSpPr>
            <a:spLocks noGrp="1"/>
          </p:cNvSpPr>
          <p:nvPr>
            <p:ph type="title"/>
          </p:nvPr>
        </p:nvSpPr>
        <p:spPr>
          <a:xfrm>
            <a:off x="770660" y="1017858"/>
            <a:ext cx="10650681" cy="2719255"/>
          </a:xfrm>
        </p:spPr>
        <p:txBody>
          <a:bodyPr/>
          <a:lstStyle/>
          <a:p>
            <a:pPr lvl="0"/>
            <a:r>
              <a:rPr lang="en-US"/>
              <a:t>Thank You !</a:t>
            </a:r>
            <a:endParaRPr lang="en-US" noProof="0"/>
          </a:p>
        </p:txBody>
      </p:sp>
    </p:spTree>
    <p:extLst>
      <p:ext uri="{BB962C8B-B14F-4D97-AF65-F5344CB8AC3E}">
        <p14:creationId xmlns:p14="http://schemas.microsoft.com/office/powerpoint/2010/main" val="366365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CDD0-17F6-3312-AE6D-F7EB95E46C02}"/>
              </a:ext>
            </a:extLst>
          </p:cNvPr>
          <p:cNvSpPr>
            <a:spLocks noGrp="1"/>
          </p:cNvSpPr>
          <p:nvPr>
            <p:ph type="title"/>
          </p:nvPr>
        </p:nvSpPr>
        <p:spPr>
          <a:xfrm>
            <a:off x="550717" y="924339"/>
            <a:ext cx="3990110" cy="5009322"/>
          </a:xfrm>
        </p:spPr>
        <p:txBody>
          <a:bodyPr/>
          <a:lstStyle/>
          <a:p>
            <a:r>
              <a:rPr lang="en-US"/>
              <a:t>Water quality specifications</a:t>
            </a:r>
          </a:p>
        </p:txBody>
      </p:sp>
      <p:sp>
        <p:nvSpPr>
          <p:cNvPr id="3" name="Content Placeholder 2">
            <a:extLst>
              <a:ext uri="{FF2B5EF4-FFF2-40B4-BE49-F238E27FC236}">
                <a16:creationId xmlns:a16="http://schemas.microsoft.com/office/drawing/2014/main" id="{EB336AA5-9DDA-DA9A-5469-6885A5A84D1D}"/>
              </a:ext>
            </a:extLst>
          </p:cNvPr>
          <p:cNvSpPr>
            <a:spLocks noGrp="1"/>
          </p:cNvSpPr>
          <p:nvPr>
            <p:ph sz="quarter" idx="10"/>
          </p:nvPr>
        </p:nvSpPr>
        <p:spPr>
          <a:xfrm>
            <a:off x="5346793" y="924340"/>
            <a:ext cx="5684373" cy="5009322"/>
          </a:xfrm>
        </p:spPr>
        <p:txBody>
          <a:bodyPr>
            <a:normAutofit/>
          </a:bodyPr>
          <a:lstStyle/>
          <a:p>
            <a:pPr lvl="0"/>
            <a:r>
              <a:rPr lang="en-US" b="1" noProof="0"/>
              <a:t>References: </a:t>
            </a:r>
          </a:p>
          <a:p>
            <a:pPr lvl="0"/>
            <a:r>
              <a:rPr lang="en-US" b="1" noProof="0">
                <a:hlinkClick r:id="rId3"/>
              </a:rPr>
              <a:t>Primary Water Quality Criteria</a:t>
            </a:r>
            <a:endParaRPr lang="en-US" b="1" noProof="0"/>
          </a:p>
          <a:p>
            <a:pPr lvl="0"/>
            <a:r>
              <a:rPr lang="en-US" b="1" noProof="0">
                <a:hlinkClick r:id="rId4"/>
              </a:rPr>
              <a:t>Designated Best Use Water Quality Criteria</a:t>
            </a:r>
            <a:endParaRPr lang="en-US" b="1" noProof="0"/>
          </a:p>
          <a:p>
            <a:pPr lvl="0"/>
            <a:r>
              <a:rPr lang="en-US" b="1" noProof="0">
                <a:hlinkClick r:id="rId5"/>
              </a:rPr>
              <a:t>BIS Drinking Water — Specification</a:t>
            </a:r>
            <a:endParaRPr lang="en-US" b="1" noProof="0"/>
          </a:p>
          <a:p>
            <a:pPr lvl="0"/>
            <a:r>
              <a:rPr lang="en-US" b="1" noProof="0">
                <a:hlinkClick r:id="rId6"/>
              </a:rPr>
              <a:t>Coastal Water Standards</a:t>
            </a:r>
            <a:endParaRPr lang="en-US" b="1"/>
          </a:p>
          <a:p>
            <a:pPr lvl="0"/>
            <a:endParaRPr lang="en-US" b="1"/>
          </a:p>
          <a:p>
            <a:pPr lvl="0"/>
            <a:r>
              <a:rPr lang="en-US" b="1" noProof="0"/>
              <a:t>T</a:t>
            </a:r>
            <a:r>
              <a:rPr lang="en-US" b="1"/>
              <a:t>he above references are the documents specifying the set standards for water analysis of rivers, groundwater and costal areas</a:t>
            </a:r>
            <a:r>
              <a:rPr lang="en-US" b="1" noProof="0"/>
              <a:t>.</a:t>
            </a:r>
          </a:p>
          <a:p>
            <a:pPr lvl="0"/>
            <a:endParaRPr lang="en-US" b="1"/>
          </a:p>
          <a:p>
            <a:pPr lvl="0"/>
            <a:r>
              <a:rPr lang="en-US" b="1"/>
              <a:t>Let’s analyze more about these as we dive into the definitions of the water we are dealing with.</a:t>
            </a:r>
            <a:endParaRPr lang="en-US" b="1" noProof="0"/>
          </a:p>
        </p:txBody>
      </p:sp>
    </p:spTree>
    <p:extLst>
      <p:ext uri="{BB962C8B-B14F-4D97-AF65-F5344CB8AC3E}">
        <p14:creationId xmlns:p14="http://schemas.microsoft.com/office/powerpoint/2010/main" val="95907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EC17-2363-4727-0D50-968D0F4EB21A}"/>
              </a:ext>
            </a:extLst>
          </p:cNvPr>
          <p:cNvSpPr>
            <a:spLocks noGrp="1"/>
          </p:cNvSpPr>
          <p:nvPr>
            <p:ph type="title"/>
          </p:nvPr>
        </p:nvSpPr>
        <p:spPr>
          <a:xfrm>
            <a:off x="810001" y="685800"/>
            <a:ext cx="10571998" cy="553065"/>
          </a:xfrm>
        </p:spPr>
        <p:txBody>
          <a:bodyPr/>
          <a:lstStyle/>
          <a:p>
            <a:r>
              <a:rPr lang="en-US">
                <a:solidFill>
                  <a:schemeClr val="accent4">
                    <a:lumMod val="20000"/>
                    <a:lumOff val="80000"/>
                  </a:schemeClr>
                </a:solidFill>
              </a:rPr>
              <a:t>Water body Types we are looking into…</a:t>
            </a:r>
          </a:p>
        </p:txBody>
      </p:sp>
      <p:sp>
        <p:nvSpPr>
          <p:cNvPr id="3" name="TextBox 2">
            <a:extLst>
              <a:ext uri="{FF2B5EF4-FFF2-40B4-BE49-F238E27FC236}">
                <a16:creationId xmlns:a16="http://schemas.microsoft.com/office/drawing/2014/main" id="{7B8E9241-9062-C125-7A88-CBFDD067327B}"/>
              </a:ext>
            </a:extLst>
          </p:cNvPr>
          <p:cNvSpPr txBox="1"/>
          <p:nvPr/>
        </p:nvSpPr>
        <p:spPr>
          <a:xfrm>
            <a:off x="810001" y="2546553"/>
            <a:ext cx="2352632" cy="2031325"/>
          </a:xfrm>
          <a:prstGeom prst="rect">
            <a:avLst/>
          </a:prstGeom>
          <a:noFill/>
        </p:spPr>
        <p:txBody>
          <a:bodyPr wrap="square" rtlCol="0">
            <a:spAutoFit/>
          </a:bodyPr>
          <a:lstStyle/>
          <a:p>
            <a:r>
              <a:rPr lang="en-US"/>
              <a:t>India has many water bodies, rivers, their tributaries, canals, drains, seas, creeks, groundwater, etc., </a:t>
            </a:r>
          </a:p>
        </p:txBody>
      </p:sp>
      <p:sp>
        <p:nvSpPr>
          <p:cNvPr id="8" name="TextBox 7">
            <a:extLst>
              <a:ext uri="{FF2B5EF4-FFF2-40B4-BE49-F238E27FC236}">
                <a16:creationId xmlns:a16="http://schemas.microsoft.com/office/drawing/2014/main" id="{59A0F6E3-6AFB-5E74-B44B-383F30AABD0D}"/>
              </a:ext>
            </a:extLst>
          </p:cNvPr>
          <p:cNvSpPr txBox="1"/>
          <p:nvPr/>
        </p:nvSpPr>
        <p:spPr>
          <a:xfrm>
            <a:off x="7874487" y="3865015"/>
            <a:ext cx="1504336" cy="369332"/>
          </a:xfrm>
          <a:prstGeom prst="rect">
            <a:avLst/>
          </a:prstGeom>
          <a:noFill/>
        </p:spPr>
        <p:txBody>
          <a:bodyPr wrap="square" rtlCol="0">
            <a:spAutoFit/>
          </a:bodyPr>
          <a:lstStyle/>
          <a:p>
            <a:r>
              <a:rPr lang="en-US"/>
              <a:t>Marine:</a:t>
            </a:r>
          </a:p>
        </p:txBody>
      </p:sp>
      <p:grpSp>
        <p:nvGrpSpPr>
          <p:cNvPr id="24" name="Group 23">
            <a:extLst>
              <a:ext uri="{FF2B5EF4-FFF2-40B4-BE49-F238E27FC236}">
                <a16:creationId xmlns:a16="http://schemas.microsoft.com/office/drawing/2014/main" id="{EC0714C6-741A-30B6-81AD-726D828BA64A}"/>
              </a:ext>
            </a:extLst>
          </p:cNvPr>
          <p:cNvGrpSpPr/>
          <p:nvPr/>
        </p:nvGrpSpPr>
        <p:grpSpPr>
          <a:xfrm>
            <a:off x="8511296" y="1457980"/>
            <a:ext cx="2641122" cy="2381235"/>
            <a:chOff x="8460215" y="1430256"/>
            <a:chExt cx="2641122" cy="2381235"/>
          </a:xfrm>
        </p:grpSpPr>
        <p:sp>
          <p:nvSpPr>
            <p:cNvPr id="5" name="TextBox 4">
              <a:extLst>
                <a:ext uri="{FF2B5EF4-FFF2-40B4-BE49-F238E27FC236}">
                  <a16:creationId xmlns:a16="http://schemas.microsoft.com/office/drawing/2014/main" id="{8A416D83-9CA2-D4FA-2109-D1AC9E22F57D}"/>
                </a:ext>
              </a:extLst>
            </p:cNvPr>
            <p:cNvSpPr txBox="1"/>
            <p:nvPr/>
          </p:nvSpPr>
          <p:spPr>
            <a:xfrm>
              <a:off x="8469571" y="1430256"/>
              <a:ext cx="924233" cy="369332"/>
            </a:xfrm>
            <a:prstGeom prst="rect">
              <a:avLst/>
            </a:prstGeom>
            <a:noFill/>
          </p:spPr>
          <p:txBody>
            <a:bodyPr wrap="square" rtlCol="0">
              <a:spAutoFit/>
            </a:bodyPr>
            <a:lstStyle/>
            <a:p>
              <a:r>
                <a:rPr lang="en-US"/>
                <a:t>Rivers:</a:t>
              </a:r>
            </a:p>
          </p:txBody>
        </p:sp>
        <p:grpSp>
          <p:nvGrpSpPr>
            <p:cNvPr id="11" name="Group 10">
              <a:extLst>
                <a:ext uri="{FF2B5EF4-FFF2-40B4-BE49-F238E27FC236}">
                  <a16:creationId xmlns:a16="http://schemas.microsoft.com/office/drawing/2014/main" id="{A9D1506F-A6BE-18B7-34AE-759ECB6CD417}"/>
                </a:ext>
              </a:extLst>
            </p:cNvPr>
            <p:cNvGrpSpPr/>
            <p:nvPr/>
          </p:nvGrpSpPr>
          <p:grpSpPr>
            <a:xfrm>
              <a:off x="8460215" y="1787618"/>
              <a:ext cx="2641122" cy="2023873"/>
              <a:chOff x="839497" y="4192209"/>
              <a:chExt cx="2641122" cy="2023873"/>
            </a:xfrm>
          </p:grpSpPr>
          <p:pic>
            <p:nvPicPr>
              <p:cNvPr id="1026" name="Picture 2">
                <a:extLst>
                  <a:ext uri="{FF2B5EF4-FFF2-40B4-BE49-F238E27FC236}">
                    <a16:creationId xmlns:a16="http://schemas.microsoft.com/office/drawing/2014/main" id="{5DCB0210-8E66-FDDD-2FA9-EBF7D2D81E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747"/>
              <a:stretch/>
            </p:blipFill>
            <p:spPr bwMode="auto">
              <a:xfrm>
                <a:off x="945024" y="4192209"/>
                <a:ext cx="2535595" cy="176015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8D666CE-4DD7-2B6C-AF26-C1CF118F2816}"/>
                  </a:ext>
                </a:extLst>
              </p:cNvPr>
              <p:cNvSpPr txBox="1"/>
              <p:nvPr/>
            </p:nvSpPr>
            <p:spPr>
              <a:xfrm>
                <a:off x="839497" y="5877528"/>
                <a:ext cx="1504336" cy="338554"/>
              </a:xfrm>
              <a:prstGeom prst="rect">
                <a:avLst/>
              </a:prstGeom>
              <a:noFill/>
            </p:spPr>
            <p:txBody>
              <a:bodyPr wrap="square" lIns="91440" tIns="45720" rIns="91440" bIns="45720" anchor="t">
                <a:spAutoFit/>
              </a:bodyPr>
              <a:lstStyle/>
              <a:p>
                <a:r>
                  <a:rPr lang="en-US" sz="700">
                    <a:solidFill>
                      <a:srgbClr val="0070C0"/>
                    </a:solidFill>
                    <a:hlinkClick r:id="rId4">
                      <a:extLst>
                        <a:ext uri="{A12FA001-AC4F-418D-AE19-62706E023703}">
                          <ahyp:hlinkClr xmlns:ahyp="http://schemas.microsoft.com/office/drawing/2018/hyperlinkcolor" val="tx"/>
                        </a:ext>
                      </a:extLst>
                    </a:hlinkClick>
                  </a:rPr>
                  <a:t>link_to_river_pic</a:t>
                </a:r>
                <a:endParaRPr lang="en-US" sz="700">
                  <a:solidFill>
                    <a:srgbClr val="0070C0"/>
                  </a:solidFill>
                </a:endParaRPr>
              </a:p>
              <a:p>
                <a:endParaRPr lang="en-US" sz="900"/>
              </a:p>
            </p:txBody>
          </p:sp>
        </p:grpSp>
      </p:grpSp>
      <p:grpSp>
        <p:nvGrpSpPr>
          <p:cNvPr id="23" name="Group 22">
            <a:extLst>
              <a:ext uri="{FF2B5EF4-FFF2-40B4-BE49-F238E27FC236}">
                <a16:creationId xmlns:a16="http://schemas.microsoft.com/office/drawing/2014/main" id="{CCCBDFB9-4583-55A7-1D5A-3C8840E5707F}"/>
              </a:ext>
            </a:extLst>
          </p:cNvPr>
          <p:cNvGrpSpPr/>
          <p:nvPr/>
        </p:nvGrpSpPr>
        <p:grpSpPr>
          <a:xfrm>
            <a:off x="5775238" y="1462804"/>
            <a:ext cx="2641122" cy="2250238"/>
            <a:chOff x="7959215" y="3933477"/>
            <a:chExt cx="2461749" cy="2098605"/>
          </a:xfrm>
        </p:grpSpPr>
        <p:sp>
          <p:nvSpPr>
            <p:cNvPr id="6" name="TextBox 5">
              <a:extLst>
                <a:ext uri="{FF2B5EF4-FFF2-40B4-BE49-F238E27FC236}">
                  <a16:creationId xmlns:a16="http://schemas.microsoft.com/office/drawing/2014/main" id="{04BCDC7C-5B58-1E5F-5F61-BCB2FCADB567}"/>
                </a:ext>
              </a:extLst>
            </p:cNvPr>
            <p:cNvSpPr txBox="1"/>
            <p:nvPr/>
          </p:nvSpPr>
          <p:spPr>
            <a:xfrm>
              <a:off x="7959215" y="3933477"/>
              <a:ext cx="1504336" cy="369332"/>
            </a:xfrm>
            <a:prstGeom prst="rect">
              <a:avLst/>
            </a:prstGeom>
            <a:noFill/>
          </p:spPr>
          <p:txBody>
            <a:bodyPr wrap="square" rtlCol="0">
              <a:spAutoFit/>
            </a:bodyPr>
            <a:lstStyle/>
            <a:p>
              <a:r>
                <a:rPr lang="en-US"/>
                <a:t>Canals:</a:t>
              </a:r>
            </a:p>
          </p:txBody>
        </p:sp>
        <p:grpSp>
          <p:nvGrpSpPr>
            <p:cNvPr id="14" name="Group 13">
              <a:extLst>
                <a:ext uri="{FF2B5EF4-FFF2-40B4-BE49-F238E27FC236}">
                  <a16:creationId xmlns:a16="http://schemas.microsoft.com/office/drawing/2014/main" id="{60C670B9-5F3D-89F6-149F-6C49D8823115}"/>
                </a:ext>
              </a:extLst>
            </p:cNvPr>
            <p:cNvGrpSpPr/>
            <p:nvPr/>
          </p:nvGrpSpPr>
          <p:grpSpPr>
            <a:xfrm>
              <a:off x="7959215" y="4278870"/>
              <a:ext cx="2461749" cy="1753212"/>
              <a:chOff x="6939734" y="3864077"/>
              <a:chExt cx="2461749" cy="1753212"/>
            </a:xfrm>
          </p:grpSpPr>
          <p:pic>
            <p:nvPicPr>
              <p:cNvPr id="1028" name="Picture 4" descr="Narmada Canal - Wikipedia">
                <a:extLst>
                  <a:ext uri="{FF2B5EF4-FFF2-40B4-BE49-F238E27FC236}">
                    <a16:creationId xmlns:a16="http://schemas.microsoft.com/office/drawing/2014/main" id="{102FEBBA-43E9-442F-45A7-ECA3602D4C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8222" y="3864077"/>
                <a:ext cx="2373261" cy="16059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8E44756-CB84-E0A3-67A5-BF93458217EF}"/>
                  </a:ext>
                </a:extLst>
              </p:cNvPr>
              <p:cNvSpPr txBox="1"/>
              <p:nvPr/>
            </p:nvSpPr>
            <p:spPr>
              <a:xfrm>
                <a:off x="6939734" y="5430715"/>
                <a:ext cx="2094271" cy="186574"/>
              </a:xfrm>
              <a:prstGeom prst="rect">
                <a:avLst/>
              </a:prstGeom>
              <a:noFill/>
            </p:spPr>
            <p:txBody>
              <a:bodyPr wrap="square" lIns="91440" tIns="45720" rIns="91440" bIns="45720" anchor="t">
                <a:spAutoFit/>
              </a:bodyPr>
              <a:lstStyle/>
              <a:p>
                <a:r>
                  <a:rPr lang="en-US" sz="700">
                    <a:solidFill>
                      <a:schemeClr val="accent1">
                        <a:lumMod val="75000"/>
                      </a:schemeClr>
                    </a:solidFill>
                    <a:hlinkClick r:id="rId6">
                      <a:extLst>
                        <a:ext uri="{A12FA001-AC4F-418D-AE19-62706E023703}">
                          <ahyp:hlinkClr xmlns:ahyp="http://schemas.microsoft.com/office/drawing/2018/hyperlinkcolor" val="tx"/>
                        </a:ext>
                      </a:extLst>
                    </a:hlinkClick>
                  </a:rPr>
                  <a:t>l</a:t>
                </a:r>
                <a:r>
                  <a:rPr lang="en-US" sz="700">
                    <a:solidFill>
                      <a:srgbClr val="0070C0"/>
                    </a:solidFill>
                    <a:hlinkClick r:id="rId6">
                      <a:extLst>
                        <a:ext uri="{A12FA001-AC4F-418D-AE19-62706E023703}">
                          <ahyp:hlinkClr xmlns:ahyp="http://schemas.microsoft.com/office/drawing/2018/hyperlinkcolor" val="tx"/>
                        </a:ext>
                      </a:extLst>
                    </a:hlinkClick>
                  </a:rPr>
                  <a:t>ink_to_canal_pic</a:t>
                </a:r>
                <a:endParaRPr lang="en-US" sz="700">
                  <a:solidFill>
                    <a:srgbClr val="0070C0"/>
                  </a:solidFill>
                </a:endParaRPr>
              </a:p>
            </p:txBody>
          </p:sp>
        </p:grpSp>
      </p:grpSp>
      <p:grpSp>
        <p:nvGrpSpPr>
          <p:cNvPr id="25" name="Group 24">
            <a:extLst>
              <a:ext uri="{FF2B5EF4-FFF2-40B4-BE49-F238E27FC236}">
                <a16:creationId xmlns:a16="http://schemas.microsoft.com/office/drawing/2014/main" id="{E3FC093B-20B7-2C1A-DB1C-218FC7EDDA26}"/>
              </a:ext>
            </a:extLst>
          </p:cNvPr>
          <p:cNvGrpSpPr/>
          <p:nvPr/>
        </p:nvGrpSpPr>
        <p:grpSpPr>
          <a:xfrm>
            <a:off x="3492392" y="1457980"/>
            <a:ext cx="2180440" cy="2215503"/>
            <a:chOff x="5801033" y="1241143"/>
            <a:chExt cx="2180440" cy="2215503"/>
          </a:xfrm>
        </p:grpSpPr>
        <p:sp>
          <p:nvSpPr>
            <p:cNvPr id="7" name="TextBox 6">
              <a:extLst>
                <a:ext uri="{FF2B5EF4-FFF2-40B4-BE49-F238E27FC236}">
                  <a16:creationId xmlns:a16="http://schemas.microsoft.com/office/drawing/2014/main" id="{D0B6699C-D385-00CE-9225-5C7037E43A31}"/>
                </a:ext>
              </a:extLst>
            </p:cNvPr>
            <p:cNvSpPr txBox="1"/>
            <p:nvPr/>
          </p:nvSpPr>
          <p:spPr>
            <a:xfrm>
              <a:off x="5801033" y="1241143"/>
              <a:ext cx="1504336" cy="369332"/>
            </a:xfrm>
            <a:prstGeom prst="rect">
              <a:avLst/>
            </a:prstGeom>
            <a:noFill/>
          </p:spPr>
          <p:txBody>
            <a:bodyPr wrap="square" rtlCol="0">
              <a:spAutoFit/>
            </a:bodyPr>
            <a:lstStyle/>
            <a:p>
              <a:r>
                <a:rPr lang="en-US"/>
                <a:t>Creeks:</a:t>
              </a:r>
            </a:p>
          </p:txBody>
        </p:sp>
        <p:grpSp>
          <p:nvGrpSpPr>
            <p:cNvPr id="17" name="Group 16">
              <a:extLst>
                <a:ext uri="{FF2B5EF4-FFF2-40B4-BE49-F238E27FC236}">
                  <a16:creationId xmlns:a16="http://schemas.microsoft.com/office/drawing/2014/main" id="{E5DF4B19-BE84-592F-7C2E-54F0FE2CB34A}"/>
                </a:ext>
              </a:extLst>
            </p:cNvPr>
            <p:cNvGrpSpPr/>
            <p:nvPr/>
          </p:nvGrpSpPr>
          <p:grpSpPr>
            <a:xfrm>
              <a:off x="5820697" y="1614144"/>
              <a:ext cx="2160776" cy="1842502"/>
              <a:chOff x="5820697" y="1614144"/>
              <a:chExt cx="2160776" cy="1842502"/>
            </a:xfrm>
          </p:grpSpPr>
          <p:pic>
            <p:nvPicPr>
              <p:cNvPr id="1030" name="Picture 6" descr="Indus River Delta - Wikipedia">
                <a:extLst>
                  <a:ext uri="{FF2B5EF4-FFF2-40B4-BE49-F238E27FC236}">
                    <a16:creationId xmlns:a16="http://schemas.microsoft.com/office/drawing/2014/main" id="{782472C8-D074-7DB8-5630-C82C96612F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7034" y="1614144"/>
                <a:ext cx="2084439" cy="17206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8C2207F-FC83-B81D-8240-C342773DFC93}"/>
                  </a:ext>
                </a:extLst>
              </p:cNvPr>
              <p:cNvSpPr txBox="1"/>
              <p:nvPr/>
            </p:nvSpPr>
            <p:spPr>
              <a:xfrm>
                <a:off x="5820697" y="3256591"/>
                <a:ext cx="2084439" cy="200055"/>
              </a:xfrm>
              <a:prstGeom prst="rect">
                <a:avLst/>
              </a:prstGeom>
              <a:noFill/>
            </p:spPr>
            <p:txBody>
              <a:bodyPr wrap="square" lIns="91440" tIns="45720" rIns="91440" bIns="45720" anchor="t">
                <a:spAutoFit/>
              </a:bodyPr>
              <a:lstStyle/>
              <a:p>
                <a:r>
                  <a:rPr lang="en-US" sz="700">
                    <a:solidFill>
                      <a:schemeClr val="accent1">
                        <a:lumMod val="75000"/>
                      </a:schemeClr>
                    </a:solidFill>
                    <a:hlinkClick r:id="rId8">
                      <a:extLst>
                        <a:ext uri="{A12FA001-AC4F-418D-AE19-62706E023703}">
                          <ahyp:hlinkClr xmlns:ahyp="http://schemas.microsoft.com/office/drawing/2018/hyperlinkcolor" val="tx"/>
                        </a:ext>
                      </a:extLst>
                    </a:hlinkClick>
                  </a:rPr>
                  <a:t>l</a:t>
                </a:r>
                <a:r>
                  <a:rPr lang="en-US" sz="700">
                    <a:solidFill>
                      <a:srgbClr val="0070C0"/>
                    </a:solidFill>
                    <a:hlinkClick r:id="rId8">
                      <a:extLst>
                        <a:ext uri="{A12FA001-AC4F-418D-AE19-62706E023703}">
                          <ahyp:hlinkClr xmlns:ahyp="http://schemas.microsoft.com/office/drawing/2018/hyperlinkcolor" val="tx"/>
                        </a:ext>
                      </a:extLst>
                    </a:hlinkClick>
                  </a:rPr>
                  <a:t>ink_to_creek_pic</a:t>
                </a:r>
                <a:endParaRPr lang="en-US" sz="700">
                  <a:solidFill>
                    <a:srgbClr val="0070C0"/>
                  </a:solidFill>
                </a:endParaRPr>
              </a:p>
            </p:txBody>
          </p:sp>
        </p:grpSp>
      </p:grpSp>
      <p:grpSp>
        <p:nvGrpSpPr>
          <p:cNvPr id="22" name="Group 21">
            <a:extLst>
              <a:ext uri="{FF2B5EF4-FFF2-40B4-BE49-F238E27FC236}">
                <a16:creationId xmlns:a16="http://schemas.microsoft.com/office/drawing/2014/main" id="{8E3193A8-5494-B0AD-A09C-454DBA2BCBAA}"/>
              </a:ext>
            </a:extLst>
          </p:cNvPr>
          <p:cNvGrpSpPr/>
          <p:nvPr/>
        </p:nvGrpSpPr>
        <p:grpSpPr>
          <a:xfrm>
            <a:off x="3903276" y="3838990"/>
            <a:ext cx="3545451" cy="2159435"/>
            <a:chOff x="4021975" y="4104053"/>
            <a:chExt cx="3031441" cy="1920853"/>
          </a:xfrm>
        </p:grpSpPr>
        <p:sp>
          <p:nvSpPr>
            <p:cNvPr id="9" name="TextBox 8">
              <a:extLst>
                <a:ext uri="{FF2B5EF4-FFF2-40B4-BE49-F238E27FC236}">
                  <a16:creationId xmlns:a16="http://schemas.microsoft.com/office/drawing/2014/main" id="{9DCF6CD3-8AF3-CACB-9625-C290AEEDFE96}"/>
                </a:ext>
              </a:extLst>
            </p:cNvPr>
            <p:cNvSpPr txBox="1"/>
            <p:nvPr/>
          </p:nvSpPr>
          <p:spPr>
            <a:xfrm>
              <a:off x="4021975" y="4104053"/>
              <a:ext cx="1888954" cy="369332"/>
            </a:xfrm>
            <a:prstGeom prst="rect">
              <a:avLst/>
            </a:prstGeom>
            <a:noFill/>
          </p:spPr>
          <p:txBody>
            <a:bodyPr wrap="square" rtlCol="0">
              <a:spAutoFit/>
            </a:bodyPr>
            <a:lstStyle/>
            <a:p>
              <a:r>
                <a:rPr lang="en-US"/>
                <a:t>Ground water:</a:t>
              </a:r>
            </a:p>
          </p:txBody>
        </p:sp>
        <p:pic>
          <p:nvPicPr>
            <p:cNvPr id="1036" name="Picture 12" descr="NASA Climate Kids">
              <a:extLst>
                <a:ext uri="{FF2B5EF4-FFF2-40B4-BE49-F238E27FC236}">
                  <a16:creationId xmlns:a16="http://schemas.microsoft.com/office/drawing/2014/main" id="{98EA1F24-8388-AABD-C396-850CC8A4F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19716" y="4462806"/>
              <a:ext cx="2933700" cy="15621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Seawater - Wikipedia">
            <a:extLst>
              <a:ext uri="{FF2B5EF4-FFF2-40B4-BE49-F238E27FC236}">
                <a16:creationId xmlns:a16="http://schemas.microsoft.com/office/drawing/2014/main" id="{9AE55A17-06F9-F8DD-E08A-F01021D86A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9302" y="4225195"/>
            <a:ext cx="2951165" cy="18093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EA91A21-CDEF-C4B6-81BD-6AB752C12012}"/>
              </a:ext>
            </a:extLst>
          </p:cNvPr>
          <p:cNvSpPr txBox="1"/>
          <p:nvPr/>
        </p:nvSpPr>
        <p:spPr>
          <a:xfrm>
            <a:off x="7874487" y="5966785"/>
            <a:ext cx="2238048" cy="200055"/>
          </a:xfrm>
          <a:prstGeom prst="rect">
            <a:avLst/>
          </a:prstGeom>
          <a:noFill/>
        </p:spPr>
        <p:txBody>
          <a:bodyPr wrap="square" lIns="91440" tIns="45720" rIns="91440" bIns="45720" anchor="t">
            <a:spAutoFit/>
          </a:bodyPr>
          <a:lstStyle/>
          <a:p>
            <a:r>
              <a:rPr lang="en-US" sz="700">
                <a:solidFill>
                  <a:schemeClr val="accent1">
                    <a:lumMod val="75000"/>
                  </a:schemeClr>
                </a:solidFill>
                <a:hlinkClick r:id="rId11">
                  <a:extLst>
                    <a:ext uri="{A12FA001-AC4F-418D-AE19-62706E023703}">
                      <ahyp:hlinkClr xmlns:ahyp="http://schemas.microsoft.com/office/drawing/2018/hyperlinkcolor" val="tx"/>
                    </a:ext>
                  </a:extLst>
                </a:hlinkClick>
              </a:rPr>
              <a:t>l</a:t>
            </a:r>
            <a:r>
              <a:rPr lang="en-US" sz="700">
                <a:solidFill>
                  <a:srgbClr val="0070C0"/>
                </a:solidFill>
                <a:hlinkClick r:id="rId11">
                  <a:extLst>
                    <a:ext uri="{A12FA001-AC4F-418D-AE19-62706E023703}">
                      <ahyp:hlinkClr xmlns:ahyp="http://schemas.microsoft.com/office/drawing/2018/hyperlinkcolor" val="tx"/>
                    </a:ext>
                  </a:extLst>
                </a:hlinkClick>
              </a:rPr>
              <a:t>ink_to_marine_pic</a:t>
            </a:r>
            <a:endParaRPr lang="en-US" sz="700">
              <a:solidFill>
                <a:srgbClr val="0070C0"/>
              </a:solidFill>
            </a:endParaRPr>
          </a:p>
        </p:txBody>
      </p:sp>
      <p:cxnSp>
        <p:nvCxnSpPr>
          <p:cNvPr id="12" name="Straight Connector 11">
            <a:extLst>
              <a:ext uri="{FF2B5EF4-FFF2-40B4-BE49-F238E27FC236}">
                <a16:creationId xmlns:a16="http://schemas.microsoft.com/office/drawing/2014/main" id="{BA167C30-AD72-6983-ACC5-E889AD838ED6}"/>
              </a:ext>
              <a:ext uri="{C183D7F6-B498-43B3-948B-1728B52AA6E4}">
                <adec:decorative xmlns:adec="http://schemas.microsoft.com/office/drawing/2017/decorative" val="1"/>
              </a:ext>
            </a:extLst>
          </p:cNvPr>
          <p:cNvCxnSpPr/>
          <p:nvPr/>
        </p:nvCxnSpPr>
        <p:spPr>
          <a:xfrm>
            <a:off x="3162633" y="1383716"/>
            <a:ext cx="0" cy="4687562"/>
          </a:xfrm>
          <a:prstGeom prst="line">
            <a:avLst/>
          </a:prstGeom>
          <a:ln>
            <a:solidFill>
              <a:schemeClr val="accent4">
                <a:lumMod val="40000"/>
                <a:lumOff val="6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33143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7FBB55-EF55-03D8-7D3C-29341A40D63E}"/>
              </a:ext>
            </a:extLst>
          </p:cNvPr>
          <p:cNvSpPr>
            <a:spLocks noGrp="1"/>
          </p:cNvSpPr>
          <p:nvPr>
            <p:ph type="title"/>
          </p:nvPr>
        </p:nvSpPr>
        <p:spPr>
          <a:xfrm>
            <a:off x="8160519" y="1023275"/>
            <a:ext cx="3829465" cy="2693887"/>
          </a:xfrm>
        </p:spPr>
        <p:txBody>
          <a:bodyPr anchor="b">
            <a:normAutofit/>
          </a:bodyPr>
          <a:lstStyle/>
          <a:p>
            <a:r>
              <a:rPr lang="en-US"/>
              <a:t>Water </a:t>
            </a:r>
            <a:br>
              <a:rPr lang="en-US"/>
            </a:br>
            <a:r>
              <a:rPr lang="en-US"/>
              <a:t>Quality </a:t>
            </a:r>
            <a:br>
              <a:rPr lang="en-US"/>
            </a:br>
            <a:r>
              <a:rPr lang="en-US"/>
              <a:t>Criteria</a:t>
            </a:r>
          </a:p>
        </p:txBody>
      </p:sp>
      <p:graphicFrame>
        <p:nvGraphicFramePr>
          <p:cNvPr id="4" name="Content Placeholder 3" descr="A timeline of the product launch">
            <a:extLst>
              <a:ext uri="{FF2B5EF4-FFF2-40B4-BE49-F238E27FC236}">
                <a16:creationId xmlns:a16="http://schemas.microsoft.com/office/drawing/2014/main" id="{0AA14396-9ECF-6200-84F1-4A2C71CE5B8B}"/>
              </a:ext>
            </a:extLst>
          </p:cNvPr>
          <p:cNvGraphicFramePr>
            <a:graphicFrameLocks noGrp="1"/>
          </p:cNvGraphicFramePr>
          <p:nvPr>
            <p:ph type="tbl" sz="quarter" idx="11"/>
            <p:extLst>
              <p:ext uri="{D42A27DB-BD31-4B8C-83A1-F6EECF244321}">
                <p14:modId xmlns:p14="http://schemas.microsoft.com/office/powerpoint/2010/main" val="4110070568"/>
              </p:ext>
            </p:extLst>
          </p:nvPr>
        </p:nvGraphicFramePr>
        <p:xfrm>
          <a:off x="756852" y="621314"/>
          <a:ext cx="6010961" cy="5615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2199" name="Straight Arrow Connector 22198">
            <a:extLst>
              <a:ext uri="{FF2B5EF4-FFF2-40B4-BE49-F238E27FC236}">
                <a16:creationId xmlns:a16="http://schemas.microsoft.com/office/drawing/2014/main" id="{6C2124CA-74F3-89A6-546B-FC8CB199A0D8}"/>
              </a:ext>
              <a:ext uri="{C183D7F6-B498-43B3-948B-1728B52AA6E4}">
                <adec:decorative xmlns:adec="http://schemas.microsoft.com/office/drawing/2017/decorative" val="1"/>
              </a:ext>
            </a:extLst>
          </p:cNvPr>
          <p:cNvCxnSpPr/>
          <p:nvPr/>
        </p:nvCxnSpPr>
        <p:spPr>
          <a:xfrm>
            <a:off x="7846541" y="3768810"/>
            <a:ext cx="3501080" cy="10297"/>
          </a:xfrm>
          <a:prstGeom prst="straightConnector1">
            <a:avLst/>
          </a:prstGeom>
          <a:ln w="5715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2200" name="Straight Arrow Connector 22199">
            <a:extLst>
              <a:ext uri="{FF2B5EF4-FFF2-40B4-BE49-F238E27FC236}">
                <a16:creationId xmlns:a16="http://schemas.microsoft.com/office/drawing/2014/main" id="{32A245D3-B163-91D9-83D1-0EF84BD7A1E1}"/>
              </a:ext>
              <a:ext uri="{C183D7F6-B498-43B3-948B-1728B52AA6E4}">
                <adec:decorative xmlns:adec="http://schemas.microsoft.com/office/drawing/2017/decorative" val="1"/>
              </a:ext>
            </a:extLst>
          </p:cNvPr>
          <p:cNvCxnSpPr>
            <a:cxnSpLocks/>
          </p:cNvCxnSpPr>
          <p:nvPr/>
        </p:nvCxnSpPr>
        <p:spPr>
          <a:xfrm>
            <a:off x="8021596" y="2368378"/>
            <a:ext cx="10295" cy="3871783"/>
          </a:xfrm>
          <a:prstGeom prst="straightConnector1">
            <a:avLst/>
          </a:prstGeom>
          <a:ln w="5715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DDF8CC0-C2FD-EE24-FEE5-9EE327A00949}"/>
              </a:ext>
            </a:extLst>
          </p:cNvPr>
          <p:cNvSpPr txBox="1"/>
          <p:nvPr/>
        </p:nvSpPr>
        <p:spPr>
          <a:xfrm>
            <a:off x="8160519" y="5445760"/>
            <a:ext cx="3076441" cy="923330"/>
          </a:xfrm>
          <a:prstGeom prst="rect">
            <a:avLst/>
          </a:prstGeom>
          <a:noFill/>
        </p:spPr>
        <p:txBody>
          <a:bodyPr wrap="square" rtlCol="0">
            <a:spAutoFit/>
          </a:bodyPr>
          <a:lstStyle/>
          <a:p>
            <a:r>
              <a:rPr lang="en-US">
                <a:solidFill>
                  <a:schemeClr val="tx2">
                    <a:lumMod val="25000"/>
                  </a:schemeClr>
                </a:solidFill>
              </a:rPr>
              <a:t>From WHO guidelines, BIS Standards and CPCB guidelines</a:t>
            </a:r>
          </a:p>
        </p:txBody>
      </p:sp>
    </p:spTree>
    <p:extLst>
      <p:ext uri="{BB962C8B-B14F-4D97-AF65-F5344CB8AC3E}">
        <p14:creationId xmlns:p14="http://schemas.microsoft.com/office/powerpoint/2010/main" val="410443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CA8A6-26C7-FE2F-5884-A9A5652053C6}"/>
              </a:ext>
            </a:extLst>
          </p:cNvPr>
          <p:cNvSpPr>
            <a:spLocks noGrp="1"/>
          </p:cNvSpPr>
          <p:nvPr>
            <p:ph type="title"/>
          </p:nvPr>
        </p:nvSpPr>
        <p:spPr>
          <a:xfrm>
            <a:off x="5485516" y="1433220"/>
            <a:ext cx="5695102" cy="828200"/>
          </a:xfrm>
          <a:effectLst>
            <a:outerShdw blurRad="50800" dist="38100" dir="5400000" algn="t" rotWithShape="0">
              <a:prstClr val="black">
                <a:alpha val="40000"/>
              </a:prstClr>
            </a:outerShdw>
          </a:effectLst>
        </p:spPr>
        <p:txBody>
          <a:bodyPr/>
          <a:lstStyle/>
          <a:p>
            <a:r>
              <a:rPr lang="en-US"/>
              <a:t>Coliform Bacteria</a:t>
            </a:r>
          </a:p>
        </p:txBody>
      </p:sp>
      <p:pic>
        <p:nvPicPr>
          <p:cNvPr id="8" name="Picture Placeholder 7" descr="A green circle with a curled corner">
            <a:extLst>
              <a:ext uri="{FF2B5EF4-FFF2-40B4-BE49-F238E27FC236}">
                <a16:creationId xmlns:a16="http://schemas.microsoft.com/office/drawing/2014/main" id="{8CCCEC06-31A4-216C-78F1-DF37E7A7CC34}"/>
              </a:ext>
            </a:extLst>
          </p:cNvPr>
          <p:cNvPicPr>
            <a:picLocks noGrp="1" noChangeAspect="1"/>
          </p:cNvPicPr>
          <p:nvPr>
            <p:ph type="pic" sz="quarter" idx="11"/>
          </p:nvPr>
        </p:nvPicPr>
        <p:blipFill>
          <a:blip r:embed="rId3"/>
          <a:srcRect/>
          <a:stretch/>
        </p:blipFill>
        <p:spPr>
          <a:xfrm>
            <a:off x="1114125" y="2113941"/>
            <a:ext cx="2907792" cy="2907792"/>
          </a:xfrm>
        </p:spPr>
      </p:pic>
      <p:sp>
        <p:nvSpPr>
          <p:cNvPr id="5" name="Content Placeholder 4">
            <a:extLst>
              <a:ext uri="{FF2B5EF4-FFF2-40B4-BE49-F238E27FC236}">
                <a16:creationId xmlns:a16="http://schemas.microsoft.com/office/drawing/2014/main" id="{6F377941-FDA2-9332-B360-A8C727991812}"/>
              </a:ext>
            </a:extLst>
          </p:cNvPr>
          <p:cNvSpPr>
            <a:spLocks noGrp="1"/>
          </p:cNvSpPr>
          <p:nvPr>
            <p:ph sz="quarter" idx="10"/>
          </p:nvPr>
        </p:nvSpPr>
        <p:spPr>
          <a:xfrm>
            <a:off x="5485516" y="2699358"/>
            <a:ext cx="5872398" cy="3288487"/>
          </a:xfrm>
          <a:effectLst>
            <a:outerShdw blurRad="50800" dist="12700" dir="5400000" algn="t" rotWithShape="0">
              <a:prstClr val="black">
                <a:alpha val="40000"/>
              </a:prstClr>
            </a:outerShdw>
          </a:effectLst>
        </p:spPr>
        <p:txBody>
          <a:bodyPr>
            <a:normAutofit fontScale="85000" lnSpcReduction="10000"/>
          </a:bodyPr>
          <a:lstStyle/>
          <a:p>
            <a:pPr lvl="0"/>
            <a:r>
              <a:rPr lang="en-US" noProof="0"/>
              <a:t>We are using </a:t>
            </a:r>
            <a:r>
              <a:rPr lang="en-US" noProof="0">
                <a:solidFill>
                  <a:srgbClr val="C00000"/>
                </a:solidFill>
              </a:rPr>
              <a:t>Fecal Coliform </a:t>
            </a:r>
            <a:r>
              <a:rPr lang="en-US" noProof="0"/>
              <a:t>and </a:t>
            </a:r>
            <a:r>
              <a:rPr lang="en-US" noProof="0">
                <a:solidFill>
                  <a:srgbClr val="C00000"/>
                </a:solidFill>
              </a:rPr>
              <a:t>Total Coliform </a:t>
            </a:r>
            <a:r>
              <a:rPr lang="en-US" noProof="0"/>
              <a:t>values to determine water quality. </a:t>
            </a:r>
            <a:r>
              <a:rPr lang="en-US"/>
              <a:t>That is, they act as one of the </a:t>
            </a:r>
            <a:r>
              <a:rPr lang="en-US">
                <a:solidFill>
                  <a:srgbClr val="C00000"/>
                </a:solidFill>
              </a:rPr>
              <a:t>major contributors</a:t>
            </a:r>
            <a:r>
              <a:rPr lang="en-US"/>
              <a:t> to water quality index along with </a:t>
            </a:r>
            <a:r>
              <a:rPr lang="en-US">
                <a:solidFill>
                  <a:srgbClr val="C00000"/>
                </a:solidFill>
              </a:rPr>
              <a:t>Dissolved oxygen</a:t>
            </a:r>
            <a:r>
              <a:rPr lang="en-US"/>
              <a:t> and </a:t>
            </a:r>
            <a:r>
              <a:rPr lang="en-US">
                <a:solidFill>
                  <a:srgbClr val="C00000"/>
                </a:solidFill>
              </a:rPr>
              <a:t>Biological oxygen Demand</a:t>
            </a:r>
            <a:r>
              <a:rPr lang="en-US"/>
              <a:t>.</a:t>
            </a:r>
          </a:p>
          <a:p>
            <a:pPr lvl="0"/>
            <a:r>
              <a:rPr lang="en-US" noProof="0"/>
              <a:t>Total coliforms include </a:t>
            </a:r>
            <a:r>
              <a:rPr lang="en-US" noProof="0">
                <a:solidFill>
                  <a:srgbClr val="C00000"/>
                </a:solidFill>
              </a:rPr>
              <a:t>bacteria </a:t>
            </a:r>
            <a:r>
              <a:rPr lang="en-US" noProof="0"/>
              <a:t>that are found in the </a:t>
            </a:r>
            <a:r>
              <a:rPr lang="en-US" noProof="0">
                <a:solidFill>
                  <a:srgbClr val="C00000"/>
                </a:solidFill>
              </a:rPr>
              <a:t>soil</a:t>
            </a:r>
            <a:r>
              <a:rPr lang="en-US" noProof="0"/>
              <a:t>, in water that has been influenced by </a:t>
            </a:r>
            <a:r>
              <a:rPr lang="en-US" noProof="0">
                <a:solidFill>
                  <a:srgbClr val="C00000"/>
                </a:solidFill>
              </a:rPr>
              <a:t>surface water</a:t>
            </a:r>
            <a:r>
              <a:rPr lang="en-US" noProof="0"/>
              <a:t>, and in </a:t>
            </a:r>
            <a:r>
              <a:rPr lang="en-US" noProof="0">
                <a:solidFill>
                  <a:srgbClr val="C00000"/>
                </a:solidFill>
              </a:rPr>
              <a:t>human or animal waste</a:t>
            </a:r>
            <a:r>
              <a:rPr lang="en-US" noProof="0"/>
              <a:t>. Fecal coliforms are the group of the total coliforms that are considered to be present specifically in the </a:t>
            </a:r>
            <a:r>
              <a:rPr lang="en-US" noProof="0">
                <a:solidFill>
                  <a:srgbClr val="C00000"/>
                </a:solidFill>
              </a:rPr>
              <a:t>gut and feces </a:t>
            </a:r>
            <a:r>
              <a:rPr lang="en-US" noProof="0"/>
              <a:t>of </a:t>
            </a:r>
            <a:r>
              <a:rPr lang="en-US" noProof="0">
                <a:solidFill>
                  <a:srgbClr val="C00000"/>
                </a:solidFill>
              </a:rPr>
              <a:t>warm-blooded animals</a:t>
            </a:r>
          </a:p>
        </p:txBody>
      </p:sp>
      <p:pic>
        <p:nvPicPr>
          <p:cNvPr id="1028" name="Picture 4" descr="Coliform bacteria - Wikipedia">
            <a:extLst>
              <a:ext uri="{FF2B5EF4-FFF2-40B4-BE49-F238E27FC236}">
                <a16:creationId xmlns:a16="http://schemas.microsoft.com/office/drawing/2014/main" id="{7E508629-F83F-072A-8BD8-4BE3FCD4B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86" y="2113941"/>
            <a:ext cx="4003923" cy="29077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483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ABB61-C62A-05FF-C300-CBA87BB1D6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8379F4-9880-8470-8C4E-D8CB1D6745F2}"/>
              </a:ext>
            </a:extLst>
          </p:cNvPr>
          <p:cNvSpPr>
            <a:spLocks noGrp="1"/>
          </p:cNvSpPr>
          <p:nvPr>
            <p:ph type="title"/>
          </p:nvPr>
        </p:nvSpPr>
        <p:spPr>
          <a:xfrm>
            <a:off x="529935" y="924339"/>
            <a:ext cx="3990110" cy="5009322"/>
          </a:xfrm>
        </p:spPr>
        <p:txBody>
          <a:bodyPr anchor="ctr">
            <a:normAutofit/>
          </a:bodyPr>
          <a:lstStyle/>
          <a:p>
            <a:r>
              <a:rPr lang="en-US"/>
              <a:t>Oxygen</a:t>
            </a:r>
          </a:p>
        </p:txBody>
      </p:sp>
      <p:pic>
        <p:nvPicPr>
          <p:cNvPr id="2050" name="Picture 2" descr="Measuring Dissolved Oxygen (DO) with IoT - Manx Technology Group">
            <a:extLst>
              <a:ext uri="{FF2B5EF4-FFF2-40B4-BE49-F238E27FC236}">
                <a16:creationId xmlns:a16="http://schemas.microsoft.com/office/drawing/2014/main" id="{C7B99136-88BD-B295-BE19-DABCE4E7E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 r="-176" b="7916"/>
          <a:stretch/>
        </p:blipFill>
        <p:spPr bwMode="auto">
          <a:xfrm>
            <a:off x="5153226" y="620488"/>
            <a:ext cx="6188693" cy="2801482"/>
          </a:xfrm>
          <a:prstGeom prst="rect">
            <a:avLst/>
          </a:prstGeom>
          <a:solidFill>
            <a:srgbClr val="FFFFFF"/>
          </a:solidFill>
          <a:effectLst/>
        </p:spPr>
      </p:pic>
      <p:sp>
        <p:nvSpPr>
          <p:cNvPr id="5" name="Content Placeholder 4">
            <a:extLst>
              <a:ext uri="{FF2B5EF4-FFF2-40B4-BE49-F238E27FC236}">
                <a16:creationId xmlns:a16="http://schemas.microsoft.com/office/drawing/2014/main" id="{04C599D6-AC40-9597-0E7E-B7A4E2228B09}"/>
              </a:ext>
            </a:extLst>
          </p:cNvPr>
          <p:cNvSpPr>
            <a:spLocks noGrp="1"/>
          </p:cNvSpPr>
          <p:nvPr>
            <p:ph sz="quarter" idx="11"/>
          </p:nvPr>
        </p:nvSpPr>
        <p:spPr>
          <a:xfrm>
            <a:off x="5153836" y="3745924"/>
            <a:ext cx="6177309" cy="2238918"/>
          </a:xfrm>
        </p:spPr>
        <p:txBody>
          <a:bodyPr anchor="t">
            <a:normAutofit/>
          </a:bodyPr>
          <a:lstStyle/>
          <a:p>
            <a:pPr lvl="0">
              <a:lnSpc>
                <a:spcPct val="110000"/>
              </a:lnSpc>
              <a:spcAft>
                <a:spcPts val="600"/>
              </a:spcAft>
            </a:pPr>
            <a:r>
              <a:rPr lang="en-US" sz="1500" noProof="0"/>
              <a:t>As much as both </a:t>
            </a:r>
            <a:r>
              <a:rPr lang="en-US" sz="1500" noProof="0">
                <a:solidFill>
                  <a:srgbClr val="FF99CC"/>
                </a:solidFill>
              </a:rPr>
              <a:t>Dissolved Oxygen </a:t>
            </a:r>
            <a:r>
              <a:rPr lang="en-US" sz="1500" noProof="0"/>
              <a:t>and </a:t>
            </a:r>
            <a:r>
              <a:rPr lang="en-US" sz="1500" noProof="0">
                <a:solidFill>
                  <a:srgbClr val="FF99CC"/>
                </a:solidFill>
              </a:rPr>
              <a:t>Biological Oxygen </a:t>
            </a:r>
            <a:r>
              <a:rPr lang="en-US" sz="1500" noProof="0"/>
              <a:t>Demand are both about oxygen, they are </a:t>
            </a:r>
            <a:r>
              <a:rPr lang="en-US" sz="1500" noProof="0">
                <a:solidFill>
                  <a:srgbClr val="FF99CC"/>
                </a:solidFill>
              </a:rPr>
              <a:t>negatively correlated</a:t>
            </a:r>
            <a:r>
              <a:rPr lang="en-US" sz="1500" noProof="0"/>
              <a:t>.</a:t>
            </a:r>
          </a:p>
          <a:p>
            <a:pPr lvl="0">
              <a:lnSpc>
                <a:spcPct val="110000"/>
              </a:lnSpc>
              <a:spcAft>
                <a:spcPts val="600"/>
              </a:spcAft>
            </a:pPr>
            <a:r>
              <a:rPr lang="en-US" sz="1500" noProof="0"/>
              <a:t>Biological oxygen demand (BOD) is a measure of </a:t>
            </a:r>
            <a:r>
              <a:rPr lang="en-US" sz="1500" noProof="0">
                <a:solidFill>
                  <a:srgbClr val="FF99CC"/>
                </a:solidFill>
              </a:rPr>
              <a:t>how much </a:t>
            </a:r>
            <a:r>
              <a:rPr lang="en-US" sz="1500" noProof="0"/>
              <a:t>oxygen is required </a:t>
            </a:r>
            <a:r>
              <a:rPr lang="en-US" sz="1500" noProof="0">
                <a:solidFill>
                  <a:srgbClr val="FF99CC"/>
                </a:solidFill>
              </a:rPr>
              <a:t>to</a:t>
            </a:r>
            <a:r>
              <a:rPr lang="en-US" sz="1500" noProof="0"/>
              <a:t> </a:t>
            </a:r>
            <a:r>
              <a:rPr lang="en-US" sz="1500" noProof="0">
                <a:solidFill>
                  <a:srgbClr val="FF99CC"/>
                </a:solidFill>
              </a:rPr>
              <a:t>break down organic matter </a:t>
            </a:r>
            <a:r>
              <a:rPr lang="en-US" sz="1500" noProof="0"/>
              <a:t>in water.</a:t>
            </a:r>
          </a:p>
          <a:p>
            <a:pPr lvl="0">
              <a:lnSpc>
                <a:spcPct val="110000"/>
              </a:lnSpc>
              <a:spcAft>
                <a:spcPts val="600"/>
              </a:spcAft>
            </a:pPr>
            <a:r>
              <a:rPr lang="en-US" sz="1500" noProof="0"/>
              <a:t>Dissolved oxygen (DO) is the </a:t>
            </a:r>
            <a:r>
              <a:rPr lang="en-US" sz="1500" noProof="0">
                <a:solidFill>
                  <a:srgbClr val="FF99CC"/>
                </a:solidFill>
              </a:rPr>
              <a:t>amount</a:t>
            </a:r>
            <a:r>
              <a:rPr lang="en-US" sz="1500" noProof="0"/>
              <a:t> of </a:t>
            </a:r>
            <a:r>
              <a:rPr lang="en-US" sz="1500" noProof="0">
                <a:solidFill>
                  <a:srgbClr val="FF99CC"/>
                </a:solidFill>
              </a:rPr>
              <a:t>oxygen gas dissolved </a:t>
            </a:r>
            <a:r>
              <a:rPr lang="en-US" sz="1500" noProof="0"/>
              <a:t>in water.</a:t>
            </a:r>
          </a:p>
        </p:txBody>
      </p:sp>
    </p:spTree>
    <p:extLst>
      <p:ext uri="{BB962C8B-B14F-4D97-AF65-F5344CB8AC3E}">
        <p14:creationId xmlns:p14="http://schemas.microsoft.com/office/powerpoint/2010/main" val="80362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5972AC-EBF0-AEDE-17FB-A51EAA83AA0E}"/>
              </a:ext>
            </a:extLst>
          </p:cNvPr>
          <p:cNvSpPr>
            <a:spLocks noGrp="1"/>
          </p:cNvSpPr>
          <p:nvPr>
            <p:ph type="title"/>
          </p:nvPr>
        </p:nvSpPr>
        <p:spPr>
          <a:xfrm>
            <a:off x="529935" y="633845"/>
            <a:ext cx="3990110" cy="2192482"/>
          </a:xfrm>
        </p:spPr>
        <p:txBody>
          <a:bodyPr vert="horz" lIns="91440" tIns="45720" rIns="91440" bIns="45720" rtlCol="0" anchor="ctr">
            <a:normAutofit/>
          </a:bodyPr>
          <a:lstStyle/>
          <a:p>
            <a:r>
              <a:rPr lang="en-US" b="1" kern="1200" spc="0" baseline="0">
                <a:ln>
                  <a:noFill/>
                </a:ln>
                <a:effectLst/>
                <a:latin typeface="+mj-lt"/>
                <a:ea typeface="+mj-ea"/>
                <a:cs typeface="+mj-cs"/>
              </a:rPr>
              <a:t>pH</a:t>
            </a:r>
          </a:p>
          <a:p>
            <a:endParaRPr lang="en-US" b="1" kern="1200" spc="0" baseline="0">
              <a:ln>
                <a:noFill/>
              </a:ln>
              <a:effectLst/>
              <a:latin typeface="+mj-lt"/>
              <a:ea typeface="+mj-ea"/>
              <a:cs typeface="+mj-cs"/>
            </a:endParaRPr>
          </a:p>
        </p:txBody>
      </p:sp>
      <p:sp>
        <p:nvSpPr>
          <p:cNvPr id="8" name="TextBox 7">
            <a:extLst>
              <a:ext uri="{FF2B5EF4-FFF2-40B4-BE49-F238E27FC236}">
                <a16:creationId xmlns:a16="http://schemas.microsoft.com/office/drawing/2014/main" id="{C6D56227-3ED4-00A2-74F5-7F13A2C58D0E}"/>
              </a:ext>
            </a:extLst>
          </p:cNvPr>
          <p:cNvSpPr txBox="1"/>
          <p:nvPr/>
        </p:nvSpPr>
        <p:spPr>
          <a:xfrm>
            <a:off x="747423" y="2523091"/>
            <a:ext cx="3772622" cy="3580760"/>
          </a:xfrm>
          <a:prstGeom prst="rect">
            <a:avLst/>
          </a:prstGeom>
          <a:effectLst/>
        </p:spPr>
        <p:txBody>
          <a:bodyPr vert="horz" lIns="91440" tIns="45720" rIns="274320" bIns="45720" rtlCol="0" anchor="t">
            <a:normAutofit/>
          </a:bodyPr>
          <a:lstStyle/>
          <a:p>
            <a:pPr marL="283210" indent="-283210">
              <a:lnSpc>
                <a:spcPct val="150000"/>
              </a:lnSpc>
              <a:spcAft>
                <a:spcPts val="600"/>
              </a:spcAft>
              <a:buClr>
                <a:schemeClr val="accent1">
                  <a:lumMod val="50000"/>
                </a:schemeClr>
              </a:buClr>
              <a:buFont typeface="Arial" panose="020B0604020202020204" pitchFamily="34" charset="0"/>
              <a:buChar char="•"/>
            </a:pPr>
            <a:r>
              <a:rPr lang="en-US" b="1">
                <a:solidFill>
                  <a:schemeClr val="tx2">
                    <a:lumMod val="25000"/>
                  </a:schemeClr>
                </a:solidFill>
              </a:rPr>
              <a:t>It is a logarithmic scale used to specify the acidity or basicity of the water. </a:t>
            </a:r>
          </a:p>
          <a:p>
            <a:pPr marL="283210" indent="-283210">
              <a:lnSpc>
                <a:spcPct val="150000"/>
              </a:lnSpc>
              <a:spcAft>
                <a:spcPts val="600"/>
              </a:spcAft>
              <a:buClr>
                <a:srgbClr val="253356"/>
              </a:buClr>
              <a:buFont typeface="Arial" panose="020B0604020202020204" pitchFamily="34" charset="0"/>
              <a:buChar char="•"/>
            </a:pPr>
            <a:r>
              <a:rPr lang="en-US" b="1">
                <a:solidFill>
                  <a:schemeClr val="tx2">
                    <a:lumMod val="25000"/>
                  </a:schemeClr>
                </a:solidFill>
              </a:rPr>
              <a:t>For water bodies like rivers, seas and groundwater table, a pH range of 6.5 to 8.5 is considered good quality. </a:t>
            </a:r>
          </a:p>
        </p:txBody>
      </p:sp>
      <p:pic>
        <p:nvPicPr>
          <p:cNvPr id="1026" name="Picture 2" descr="pH of Water - Environmental Measurement Systems">
            <a:extLst>
              <a:ext uri="{FF2B5EF4-FFF2-40B4-BE49-F238E27FC236}">
                <a16:creationId xmlns:a16="http://schemas.microsoft.com/office/drawing/2014/main" id="{853D2E8C-8D54-C3F0-1B28-16470C4AC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14" r="-183"/>
          <a:stretch/>
        </p:blipFill>
        <p:spPr bwMode="auto">
          <a:xfrm>
            <a:off x="5237732" y="1715189"/>
            <a:ext cx="5981917" cy="3580760"/>
          </a:xfrm>
          <a:prstGeom prst="rect">
            <a:avLst/>
          </a:prstGeom>
          <a:solidFill>
            <a:srgbClr val="FFFFFF"/>
          </a:solidFill>
        </p:spPr>
      </p:pic>
    </p:spTree>
    <p:extLst>
      <p:ext uri="{BB962C8B-B14F-4D97-AF65-F5344CB8AC3E}">
        <p14:creationId xmlns:p14="http://schemas.microsoft.com/office/powerpoint/2010/main" val="26109450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TM11381587_Win32_SL_v6" id="{5005B820-A0B7-49EA-8569-DCF0CD2DBB9D}" vid="{2E48C80D-E25D-44C4-BCFD-F1465E9B6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E6695BEB-4861-4F57-B47B-7156F618DFD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54F928-5808-4F9A-8810-B3FD2A026416}">
  <ds:schemaRefs>
    <ds:schemaRef ds:uri="http://schemas.microsoft.com/sharepoint/v3/contenttype/forms"/>
  </ds:schemaRefs>
</ds:datastoreItem>
</file>

<file path=customXml/itemProps3.xml><?xml version="1.0" encoding="utf-8"?>
<ds:datastoreItem xmlns:ds="http://schemas.openxmlformats.org/officeDocument/2006/customXml" ds:itemID="{8E96C45C-DB75-420E-8AF3-E934CE3B8485}">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37</Slides>
  <Notes>21</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Quotable</vt:lpstr>
      <vt:lpstr>Water Quality Analysis</vt:lpstr>
      <vt:lpstr>Agenda</vt:lpstr>
      <vt:lpstr>What is water quality?</vt:lpstr>
      <vt:lpstr>Water quality specifications</vt:lpstr>
      <vt:lpstr>Water body Types we are looking into…</vt:lpstr>
      <vt:lpstr>Water  Quality  Criteria</vt:lpstr>
      <vt:lpstr>Coliform Bacteria</vt:lpstr>
      <vt:lpstr>Oxygen</vt:lpstr>
      <vt:lpstr>pH </vt:lpstr>
      <vt:lpstr>Data Collection</vt:lpstr>
      <vt:lpstr>Data Attributes</vt:lpstr>
      <vt:lpstr>Data Pre-Processing</vt:lpstr>
      <vt:lpstr>Data Inconsistencies</vt:lpstr>
      <vt:lpstr>Visualisation of stations used by CPCB using QGIS</vt:lpstr>
      <vt:lpstr>PowerPoint Presentation</vt:lpstr>
      <vt:lpstr>PowerPoint Presentation</vt:lpstr>
      <vt:lpstr>  Web-Demo</vt:lpstr>
      <vt:lpstr>PowerPoint Presentation</vt:lpstr>
      <vt:lpstr>PowerPoint Presentation</vt:lpstr>
      <vt:lpstr>Water Quality  Index</vt:lpstr>
      <vt:lpstr>WQI Analysis</vt:lpstr>
      <vt:lpstr>Dependency</vt:lpstr>
      <vt:lpstr>Correlation Map</vt:lpstr>
      <vt:lpstr>PowerPoint Presentation</vt:lpstr>
      <vt:lpstr>Data Preparation</vt:lpstr>
      <vt:lpstr>Linear Regression</vt:lpstr>
      <vt:lpstr>Random  Forest  Regressor</vt:lpstr>
      <vt:lpstr>ARIMA (AutoRegressive Integrated Moving Average)</vt:lpstr>
      <vt:lpstr>Validation and Future Predictions</vt:lpstr>
      <vt:lpstr>PowerPoint Presentation</vt:lpstr>
      <vt:lpstr>PowerPoint Presentation</vt:lpstr>
      <vt:lpstr>PowerPoint Presentation</vt:lpstr>
      <vt:lpstr>PowerPoint Presentation</vt:lpstr>
      <vt:lpstr>Prediction Dashboard Demo</vt:lpstr>
      <vt:lpstr>Website-Demo-2 mini-chatbot just for definitions for the water attributes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2025-04-08T08:41:34Z</dcterms:created>
  <dcterms:modified xsi:type="dcterms:W3CDTF">2025-05-04T08:10:44Z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